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4" r:id="rId4"/>
    <p:sldMasterId id="2147483777" r:id="rId5"/>
  </p:sldMasterIdLst>
  <p:notesMasterIdLst>
    <p:notesMasterId r:id="rId19"/>
  </p:notesMasterIdLst>
  <p:sldIdLst>
    <p:sldId id="256" r:id="rId6"/>
    <p:sldId id="269" r:id="rId7"/>
    <p:sldId id="287" r:id="rId8"/>
    <p:sldId id="285" r:id="rId9"/>
    <p:sldId id="286" r:id="rId10"/>
    <p:sldId id="271" r:id="rId11"/>
    <p:sldId id="280" r:id="rId12"/>
    <p:sldId id="268" r:id="rId13"/>
    <p:sldId id="288" r:id="rId14"/>
    <p:sldId id="282" r:id="rId15"/>
    <p:sldId id="272" r:id="rId16"/>
    <p:sldId id="267" r:id="rId17"/>
    <p:sldId id="277" r:id="rId18"/>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 dt="2026-09-10T07:27:24.648"/>
    <p1510:client id="{6127184C-2CC0-8FB1-874C-663938B15893}" v="1193" dt="2026-09-08T12:02:24.658"/>
    <p1510:client id="{C90576F5-2E1D-84F8-74C6-1DD29E4DEBB1}" v="998" dt="2026-09-08T13:25:03.9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96" y="2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0AA6EBC7-91AE-4DBC-8679-F4A5F07C30B4}" type="datetimeFigureOut">
              <a:rPr lang="en-GB" smtClean="0"/>
              <a:t>25/09/2026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8768C83-E7CB-473E-9DAD-4F6B2648B72C}" type="slidenum">
              <a:rPr lang="en-GB" smtClean="0"/>
              <a:t>‹#›</a:t>
            </a:fld>
            <a:endParaRPr lang="en-GB"/>
          </a:p>
        </p:txBody>
      </p:sp>
    </p:spTree>
    <p:extLst>
      <p:ext uri="{BB962C8B-B14F-4D97-AF65-F5344CB8AC3E}">
        <p14:creationId xmlns:p14="http://schemas.microsoft.com/office/powerpoint/2010/main" val="455797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8768C83-E7CB-473E-9DAD-4F6B2648B72C}" type="slidenum">
              <a:rPr lang="en-GB" smtClean="0"/>
              <a:t>2</a:t>
            </a:fld>
            <a:endParaRPr lang="en-GB"/>
          </a:p>
        </p:txBody>
      </p:sp>
    </p:spTree>
    <p:extLst>
      <p:ext uri="{BB962C8B-B14F-4D97-AF65-F5344CB8AC3E}">
        <p14:creationId xmlns:p14="http://schemas.microsoft.com/office/powerpoint/2010/main" val="2522716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D8C53-0B0F-71D7-15F5-EBE5C22F6A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FCB472-627B-CB50-AA81-6515C0BA39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8C2090-A3B3-1C31-674F-44DC4AE00AB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3F2A111-7169-FFC9-5A27-3FC1D240EE17}"/>
              </a:ext>
            </a:extLst>
          </p:cNvPr>
          <p:cNvSpPr>
            <a:spLocks noGrp="1"/>
          </p:cNvSpPr>
          <p:nvPr>
            <p:ph type="sldNum" sz="quarter" idx="5"/>
          </p:nvPr>
        </p:nvSpPr>
        <p:spPr/>
        <p:txBody>
          <a:bodyPr/>
          <a:lstStyle/>
          <a:p>
            <a:fld id="{48768C83-E7CB-473E-9DAD-4F6B2648B72C}" type="slidenum">
              <a:rPr lang="en-GB" smtClean="0"/>
              <a:t>3</a:t>
            </a:fld>
            <a:endParaRPr lang="en-GB"/>
          </a:p>
        </p:txBody>
      </p:sp>
    </p:spTree>
    <p:extLst>
      <p:ext uri="{BB962C8B-B14F-4D97-AF65-F5344CB8AC3E}">
        <p14:creationId xmlns:p14="http://schemas.microsoft.com/office/powerpoint/2010/main" val="16579403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DF4E4-FD50-48F3-3A21-6172988496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5C750B-3947-D160-EB15-EBB76E5F94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A242A4-70A9-8533-110D-D13D558E579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212054B-9B88-3197-5D70-CE1497C965DC}"/>
              </a:ext>
            </a:extLst>
          </p:cNvPr>
          <p:cNvSpPr>
            <a:spLocks noGrp="1"/>
          </p:cNvSpPr>
          <p:nvPr>
            <p:ph type="sldNum" sz="quarter" idx="5"/>
          </p:nvPr>
        </p:nvSpPr>
        <p:spPr/>
        <p:txBody>
          <a:bodyPr/>
          <a:lstStyle/>
          <a:p>
            <a:fld id="{48768C83-E7CB-473E-9DAD-4F6B2648B72C}" type="slidenum">
              <a:rPr lang="en-GB" smtClean="0"/>
              <a:t>4</a:t>
            </a:fld>
            <a:endParaRPr lang="en-GB"/>
          </a:p>
        </p:txBody>
      </p:sp>
    </p:spTree>
    <p:extLst>
      <p:ext uri="{BB962C8B-B14F-4D97-AF65-F5344CB8AC3E}">
        <p14:creationId xmlns:p14="http://schemas.microsoft.com/office/powerpoint/2010/main" val="18217679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C7F55-D8E8-F4E6-DFA2-27D91E3114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B6536F-DF34-0A77-CB45-DF516A9C8E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6C23FF-59BD-5DC4-0A9B-F5027304669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88A452B-5CDF-5F66-8062-99BD85CA2AB7}"/>
              </a:ext>
            </a:extLst>
          </p:cNvPr>
          <p:cNvSpPr>
            <a:spLocks noGrp="1"/>
          </p:cNvSpPr>
          <p:nvPr>
            <p:ph type="sldNum" sz="quarter" idx="5"/>
          </p:nvPr>
        </p:nvSpPr>
        <p:spPr/>
        <p:txBody>
          <a:bodyPr/>
          <a:lstStyle/>
          <a:p>
            <a:fld id="{48768C83-E7CB-473E-9DAD-4F6B2648B72C}" type="slidenum">
              <a:rPr lang="en-GB" smtClean="0"/>
              <a:t>5</a:t>
            </a:fld>
            <a:endParaRPr lang="en-GB"/>
          </a:p>
        </p:txBody>
      </p:sp>
    </p:spTree>
    <p:extLst>
      <p:ext uri="{BB962C8B-B14F-4D97-AF65-F5344CB8AC3E}">
        <p14:creationId xmlns:p14="http://schemas.microsoft.com/office/powerpoint/2010/main" val="2284064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8768C83-E7CB-473E-9DAD-4F6B2648B72C}" type="slidenum">
              <a:rPr lang="en-GB" smtClean="0"/>
              <a:t>6</a:t>
            </a:fld>
            <a:endParaRPr lang="en-GB"/>
          </a:p>
        </p:txBody>
      </p:sp>
    </p:spTree>
    <p:extLst>
      <p:ext uri="{BB962C8B-B14F-4D97-AF65-F5344CB8AC3E}">
        <p14:creationId xmlns:p14="http://schemas.microsoft.com/office/powerpoint/2010/main" val="14261732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2009F5A7-C7B7-57D0-BA8C-14EEF522C0A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F9197C4A-1C87-B35E-9775-F9D97C8631A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0484" name="Slide Number Placeholder 3">
            <a:extLst>
              <a:ext uri="{FF2B5EF4-FFF2-40B4-BE49-F238E27FC236}">
                <a16:creationId xmlns:a16="http://schemas.microsoft.com/office/drawing/2014/main" id="{826C1C86-B866-5321-D4CD-BB5245A393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A8D4D7D6-F0C5-432B-9411-29CA392F8911}" type="slidenum">
              <a:rPr lang="en-GB" altLang="en-US">
                <a:latin typeface="Calibri" panose="020F0502020204030204" pitchFamily="34" charset="0"/>
              </a:rPr>
              <a:pPr fontAlgn="base">
                <a:spcBef>
                  <a:spcPct val="0"/>
                </a:spcBef>
                <a:spcAft>
                  <a:spcPct val="0"/>
                </a:spcAft>
              </a:pPr>
              <a:t>10</a:t>
            </a:fld>
            <a:endParaRPr lang="en-GB" altLang="en-US">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B61BEF0D-F0BB-DE4B-95CE-6DB70DBA9567}" type="datetimeFigureOut">
              <a:rPr lang="en-US" smtClean="0"/>
              <a:pPr/>
              <a:t>9/25/2026</a:t>
            </a:fld>
            <a:endParaRPr lang="en-US"/>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en-US"/>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1699061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590412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589707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1BEF0D-F0BB-DE4B-95CE-6DB70DBA9567}" type="datetimeFigureOut">
              <a:rPr lang="en-US" smtClean="0"/>
              <a:pPr/>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822310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smtClean="0"/>
              <a:pPr/>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772328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smtClean="0"/>
              <a:pPr/>
              <a:t>9/25/2026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356536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9/25/2026</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437811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9/25/2026</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376829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9/25/2026</a:t>
            </a:fld>
            <a:endParaRPr lang="en-US"/>
          </a:p>
        </p:txBody>
      </p:sp>
      <p:sp>
        <p:nvSpPr>
          <p:cNvPr id="6" name="Footer Placeholder 5"/>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760489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9/25/2026</a:t>
            </a:fld>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448593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1280639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5009135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6050927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9296651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8094107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1550249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5995137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6">
            <a:extLst>
              <a:ext uri="{FF2B5EF4-FFF2-40B4-BE49-F238E27FC236}">
                <a16:creationId xmlns:a16="http://schemas.microsoft.com/office/drawing/2014/main" id="{BB655FBF-8824-0AEC-EA4D-E39D5E43AFFD}"/>
              </a:ext>
            </a:extLst>
          </p:cNvPr>
          <p:cNvGrpSpPr>
            <a:grpSpLocks/>
          </p:cNvGrpSpPr>
          <p:nvPr/>
        </p:nvGrpSpPr>
        <p:grpSpPr bwMode="auto">
          <a:xfrm>
            <a:off x="0" y="-1588"/>
            <a:ext cx="12192000" cy="6865938"/>
            <a:chOff x="0" y="-2373"/>
            <a:chExt cx="12192000" cy="6867027"/>
          </a:xfrm>
        </p:grpSpPr>
        <p:sp>
          <p:nvSpPr>
            <p:cNvPr id="5" name="Rectangle 4">
              <a:extLst>
                <a:ext uri="{FF2B5EF4-FFF2-40B4-BE49-F238E27FC236}">
                  <a16:creationId xmlns:a16="http://schemas.microsoft.com/office/drawing/2014/main" id="{ACED168B-BA0D-7DC1-7FB7-64D767AB4200}"/>
                </a:ext>
              </a:extLst>
            </p:cNvPr>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a:extLst>
                <a:ext uri="{FF2B5EF4-FFF2-40B4-BE49-F238E27FC236}">
                  <a16:creationId xmlns:a16="http://schemas.microsoft.com/office/drawing/2014/main" id="{A7F6F980-AE0E-F546-501A-BBCF1B165E0A}"/>
                </a:ext>
              </a:extLst>
            </p:cNvPr>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a:extLst>
                <a:ext uri="{FF2B5EF4-FFF2-40B4-BE49-F238E27FC236}">
                  <a16:creationId xmlns:a16="http://schemas.microsoft.com/office/drawing/2014/main" id="{483C923F-0C0C-D733-E7C8-E36153F11EE5}"/>
                </a:ext>
              </a:extLst>
            </p:cNvPr>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a:extLst>
                <a:ext uri="{FF2B5EF4-FFF2-40B4-BE49-F238E27FC236}">
                  <a16:creationId xmlns:a16="http://schemas.microsoft.com/office/drawing/2014/main" id="{80B42B86-A9D2-67EE-7677-34428C60AA47}"/>
                </a:ext>
              </a:extLst>
            </p:cNvPr>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a:extLst>
                <a:ext uri="{FF2B5EF4-FFF2-40B4-BE49-F238E27FC236}">
                  <a16:creationId xmlns:a16="http://schemas.microsoft.com/office/drawing/2014/main" id="{D309CEE0-0195-C41A-EAE9-649B613F893E}"/>
                </a:ext>
              </a:extLst>
            </p:cNvPr>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a:extLst>
                <a:ext uri="{FF2B5EF4-FFF2-40B4-BE49-F238E27FC236}">
                  <a16:creationId xmlns:a16="http://schemas.microsoft.com/office/drawing/2014/main" id="{9EF0E3FD-58FD-C217-6F86-46271DE51DD3}"/>
                </a:ext>
              </a:extLst>
            </p:cNvPr>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a:extLst>
                <a:ext uri="{FF2B5EF4-FFF2-40B4-BE49-F238E27FC236}">
                  <a16:creationId xmlns:a16="http://schemas.microsoft.com/office/drawing/2014/main" id="{231E9BA6-B829-EE3F-3436-0E4F4A79A0DC}"/>
                </a:ext>
              </a:extLst>
            </p:cNvPr>
            <p:cNvSpPr>
              <a:spLocks noEditPoints="1"/>
            </p:cNvSpPr>
            <p:nvPr/>
          </p:nvSpPr>
          <p:spPr bwMode="gray">
            <a:xfrm>
              <a:off x="0" y="1587"/>
              <a:ext cx="12192000" cy="6856413"/>
            </a:xfrm>
            <a:custGeom>
              <a:avLst/>
              <a:gdLst>
                <a:gd name="T0" fmla="*/ 0 w 15356"/>
                <a:gd name="T1" fmla="*/ 0 h 8638"/>
                <a:gd name="T2" fmla="*/ 0 w 15356"/>
                <a:gd name="T3" fmla="*/ 8638 h 8638"/>
                <a:gd name="T4" fmla="*/ 15356 w 15356"/>
                <a:gd name="T5" fmla="*/ 8638 h 8638"/>
                <a:gd name="T6" fmla="*/ 15356 w 15356"/>
                <a:gd name="T7" fmla="*/ 0 h 8638"/>
                <a:gd name="T8" fmla="*/ 0 w 15356"/>
                <a:gd name="T9" fmla="*/ 0 h 8638"/>
                <a:gd name="T10" fmla="*/ 14748 w 15356"/>
                <a:gd name="T11" fmla="*/ 8038 h 8638"/>
                <a:gd name="T12" fmla="*/ 600 w 15356"/>
                <a:gd name="T13" fmla="*/ 8038 h 8638"/>
                <a:gd name="T14" fmla="*/ 600 w 15356"/>
                <a:gd name="T15" fmla="*/ 592 h 8638"/>
                <a:gd name="T16" fmla="*/ 14748 w 15356"/>
                <a:gd name="T17" fmla="*/ 592 h 8638"/>
                <a:gd name="T18" fmla="*/ 14748 w 15356"/>
                <a:gd name="T19" fmla="*/ 8038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12" name="Rectangle 11">
            <a:extLst>
              <a:ext uri="{FF2B5EF4-FFF2-40B4-BE49-F238E27FC236}">
                <a16:creationId xmlns:a16="http://schemas.microsoft.com/office/drawing/2014/main" id="{D30A49FB-C68F-6AA9-51EF-00980AB09EA6}"/>
              </a:ext>
            </a:extLst>
          </p:cNvPr>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p>
        </p:txBody>
      </p:sp>
      <p:sp>
        <p:nvSpPr>
          <p:cNvPr id="3" name="Subtitle 2"/>
          <p:cNvSpPr>
            <a:spLocks noGrp="1"/>
          </p:cNvSpPr>
          <p:nvPr>
            <p:ph type="subTitle" idx="1"/>
          </p:nvPr>
        </p:nvSpPr>
        <p:spPr>
          <a:xfrm>
            <a:off x="1154955" y="4777380"/>
            <a:ext cx="8825658" cy="861420"/>
          </a:xfrm>
        </p:spPr>
        <p:txBody>
          <a:bodyPr/>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3" name="Date Placeholder 3">
            <a:extLst>
              <a:ext uri="{FF2B5EF4-FFF2-40B4-BE49-F238E27FC236}">
                <a16:creationId xmlns:a16="http://schemas.microsoft.com/office/drawing/2014/main" id="{D7466599-8B7E-7953-C930-110C67E6991B}"/>
              </a:ext>
            </a:extLst>
          </p:cNvPr>
          <p:cNvSpPr>
            <a:spLocks noGrp="1"/>
          </p:cNvSpPr>
          <p:nvPr>
            <p:ph type="dt" sz="half" idx="10"/>
          </p:nvPr>
        </p:nvSpPr>
        <p:spPr>
          <a:xfrm rot="5400000">
            <a:off x="10090150" y="1792288"/>
            <a:ext cx="990600" cy="304800"/>
          </a:xfrm>
        </p:spPr>
        <p:txBody>
          <a:bodyPr/>
          <a:lstStyle>
            <a:lvl1pPr algn="l">
              <a:defRPr b="0" i="0" smtClean="0">
                <a:solidFill>
                  <a:schemeClr val="bg1"/>
                </a:solidFill>
              </a:defRPr>
            </a:lvl1pPr>
          </a:lstStyle>
          <a:p>
            <a:pPr>
              <a:defRPr/>
            </a:pPr>
            <a:fld id="{A5914E65-8690-4E4B-94C5-C2BDBB369396}" type="datetimeFigureOut">
              <a:rPr lang="en-US"/>
              <a:pPr>
                <a:defRPr/>
              </a:pPr>
              <a:t>9/25/2026</a:t>
            </a:fld>
            <a:endParaRPr lang="en-US"/>
          </a:p>
        </p:txBody>
      </p:sp>
      <p:sp>
        <p:nvSpPr>
          <p:cNvPr id="14" name="Footer Placeholder 4">
            <a:extLst>
              <a:ext uri="{FF2B5EF4-FFF2-40B4-BE49-F238E27FC236}">
                <a16:creationId xmlns:a16="http://schemas.microsoft.com/office/drawing/2014/main" id="{0BEB01EF-4BAC-61E5-B996-E1919BEE8DE7}"/>
              </a:ext>
            </a:extLst>
          </p:cNvPr>
          <p:cNvSpPr>
            <a:spLocks noGrp="1"/>
          </p:cNvSpPr>
          <p:nvPr>
            <p:ph type="ftr" sz="quarter" idx="11"/>
          </p:nvPr>
        </p:nvSpPr>
        <p:spPr>
          <a:xfrm rot="5400000">
            <a:off x="8960644" y="3226594"/>
            <a:ext cx="3859212" cy="304800"/>
          </a:xfrm>
        </p:spPr>
        <p:txBody>
          <a:bodyPr/>
          <a:lstStyle>
            <a:lvl1pPr>
              <a:defRPr b="0" i="0">
                <a:solidFill>
                  <a:schemeClr val="bg1"/>
                </a:solidFill>
              </a:defRPr>
            </a:lvl1pPr>
          </a:lstStyle>
          <a:p>
            <a:pPr>
              <a:defRPr/>
            </a:pPr>
            <a:endParaRPr lang="en-US"/>
          </a:p>
        </p:txBody>
      </p:sp>
      <p:sp>
        <p:nvSpPr>
          <p:cNvPr id="15" name="Slide Number Placeholder 5">
            <a:extLst>
              <a:ext uri="{FF2B5EF4-FFF2-40B4-BE49-F238E27FC236}">
                <a16:creationId xmlns:a16="http://schemas.microsoft.com/office/drawing/2014/main" id="{20B6DC02-FAF0-5D5A-FF5C-FD0208D057D8}"/>
              </a:ext>
            </a:extLst>
          </p:cNvPr>
          <p:cNvSpPr>
            <a:spLocks noGrp="1"/>
          </p:cNvSpPr>
          <p:nvPr>
            <p:ph type="sldNum" sz="quarter" idx="12"/>
          </p:nvPr>
        </p:nvSpPr>
        <p:spPr>
          <a:xfrm>
            <a:off x="10350500" y="292100"/>
            <a:ext cx="838200" cy="768350"/>
          </a:xfrm>
        </p:spPr>
        <p:txBody>
          <a:bodyPr/>
          <a:lstStyle>
            <a:lvl1pPr>
              <a:defRPr sz="2800" b="0" i="0" smtClean="0">
                <a:latin typeface="+mj-lt"/>
              </a:defRPr>
            </a:lvl1pPr>
          </a:lstStyle>
          <a:p>
            <a:pPr>
              <a:defRPr/>
            </a:pPr>
            <a:fld id="{7E954B25-930F-45FA-BC29-774FE8B9DC40}" type="slidenum">
              <a:rPr lang="en-US"/>
              <a:pPr>
                <a:defRPr/>
              </a:pPr>
              <a:t>‹#›</a:t>
            </a:fld>
            <a:endParaRPr lang="en-US"/>
          </a:p>
        </p:txBody>
      </p:sp>
    </p:spTree>
    <p:extLst>
      <p:ext uri="{BB962C8B-B14F-4D97-AF65-F5344CB8AC3E}">
        <p14:creationId xmlns:p14="http://schemas.microsoft.com/office/powerpoint/2010/main" val="39870726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879F56-9EE3-58A6-E73E-E142A514B392}"/>
              </a:ext>
            </a:extLst>
          </p:cNvPr>
          <p:cNvSpPr>
            <a:spLocks noGrp="1"/>
          </p:cNvSpPr>
          <p:nvPr>
            <p:ph type="dt" sz="half" idx="10"/>
          </p:nvPr>
        </p:nvSpPr>
        <p:spPr/>
        <p:txBody>
          <a:bodyPr/>
          <a:lstStyle>
            <a:lvl1pPr>
              <a:defRPr/>
            </a:lvl1pPr>
          </a:lstStyle>
          <a:p>
            <a:pPr>
              <a:defRPr/>
            </a:pPr>
            <a:fld id="{F5391FB9-1323-49C6-B57B-DB8834CC9D37}" type="datetimeFigureOut">
              <a:rPr lang="en-US"/>
              <a:pPr>
                <a:defRPr/>
              </a:pPr>
              <a:t>9/25/2026</a:t>
            </a:fld>
            <a:endParaRPr lang="en-US"/>
          </a:p>
        </p:txBody>
      </p:sp>
      <p:sp>
        <p:nvSpPr>
          <p:cNvPr id="5" name="Footer Placeholder 4">
            <a:extLst>
              <a:ext uri="{FF2B5EF4-FFF2-40B4-BE49-F238E27FC236}">
                <a16:creationId xmlns:a16="http://schemas.microsoft.com/office/drawing/2014/main" id="{224F97BA-E3CB-A5C1-F1D3-63D6E49F5AE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B0E58CF-71D8-2F44-056A-E0DB702A9E71}"/>
              </a:ext>
            </a:extLst>
          </p:cNvPr>
          <p:cNvSpPr>
            <a:spLocks noGrp="1"/>
          </p:cNvSpPr>
          <p:nvPr>
            <p:ph type="sldNum" sz="quarter" idx="12"/>
          </p:nvPr>
        </p:nvSpPr>
        <p:spPr/>
        <p:txBody>
          <a:bodyPr/>
          <a:lstStyle>
            <a:lvl1pPr>
              <a:defRPr/>
            </a:lvl1pPr>
          </a:lstStyle>
          <a:p>
            <a:pPr>
              <a:defRPr/>
            </a:pPr>
            <a:fld id="{0B87572E-4C33-4612-86CF-D6435264FEC2}" type="slidenum">
              <a:rPr lang="en-US"/>
              <a:pPr>
                <a:defRPr/>
              </a:pPr>
              <a:t>‹#›</a:t>
            </a:fld>
            <a:endParaRPr lang="en-US"/>
          </a:p>
        </p:txBody>
      </p:sp>
    </p:spTree>
    <p:extLst>
      <p:ext uri="{BB962C8B-B14F-4D97-AF65-F5344CB8AC3E}">
        <p14:creationId xmlns:p14="http://schemas.microsoft.com/office/powerpoint/2010/main" val="33923421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4" name="Group 6">
            <a:extLst>
              <a:ext uri="{FF2B5EF4-FFF2-40B4-BE49-F238E27FC236}">
                <a16:creationId xmlns:a16="http://schemas.microsoft.com/office/drawing/2014/main" id="{717CD0E1-AF47-3C96-D0EE-7B2E862AC5A3}"/>
              </a:ext>
            </a:extLst>
          </p:cNvPr>
          <p:cNvGrpSpPr>
            <a:grpSpLocks/>
          </p:cNvGrpSpPr>
          <p:nvPr/>
        </p:nvGrpSpPr>
        <p:grpSpPr bwMode="auto">
          <a:xfrm>
            <a:off x="0" y="-1588"/>
            <a:ext cx="12192000" cy="6865938"/>
            <a:chOff x="0" y="-2373"/>
            <a:chExt cx="12192000" cy="6867027"/>
          </a:xfrm>
        </p:grpSpPr>
        <p:sp>
          <p:nvSpPr>
            <p:cNvPr id="5" name="Rectangle 4">
              <a:extLst>
                <a:ext uri="{FF2B5EF4-FFF2-40B4-BE49-F238E27FC236}">
                  <a16:creationId xmlns:a16="http://schemas.microsoft.com/office/drawing/2014/main" id="{C712AC35-052E-E208-81AD-489219C5FED6}"/>
                </a:ext>
              </a:extLst>
            </p:cNvPr>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a:extLst>
                <a:ext uri="{FF2B5EF4-FFF2-40B4-BE49-F238E27FC236}">
                  <a16:creationId xmlns:a16="http://schemas.microsoft.com/office/drawing/2014/main" id="{7BF466C9-9B2E-0A7C-2AD3-B4B6F70EDFD9}"/>
                </a:ext>
              </a:extLst>
            </p:cNvPr>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a:extLst>
                <a:ext uri="{FF2B5EF4-FFF2-40B4-BE49-F238E27FC236}">
                  <a16:creationId xmlns:a16="http://schemas.microsoft.com/office/drawing/2014/main" id="{973E380B-EF3C-9AFF-317A-C4E3EE500A6B}"/>
                </a:ext>
              </a:extLst>
            </p:cNvPr>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a:extLst>
                <a:ext uri="{FF2B5EF4-FFF2-40B4-BE49-F238E27FC236}">
                  <a16:creationId xmlns:a16="http://schemas.microsoft.com/office/drawing/2014/main" id="{0B823BE9-78B7-D877-7AF0-FFEED15137FA}"/>
                </a:ext>
              </a:extLst>
            </p:cNvPr>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a:extLst>
                <a:ext uri="{FF2B5EF4-FFF2-40B4-BE49-F238E27FC236}">
                  <a16:creationId xmlns:a16="http://schemas.microsoft.com/office/drawing/2014/main" id="{B5A7D73D-F548-93EC-99E7-9C73F5A889B0}"/>
                </a:ext>
              </a:extLst>
            </p:cNvPr>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a:extLst>
                <a:ext uri="{FF2B5EF4-FFF2-40B4-BE49-F238E27FC236}">
                  <a16:creationId xmlns:a16="http://schemas.microsoft.com/office/drawing/2014/main" id="{6F5E9599-DE8D-B621-918F-8B955196E0A9}"/>
                </a:ext>
              </a:extLst>
            </p:cNvPr>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A5E0BCFD-5DFB-196E-9CAA-2535043C0272}"/>
                </a:ext>
              </a:extLst>
            </p:cNvPr>
            <p:cNvSpPr/>
            <p:nvPr/>
          </p:nvSpPr>
          <p:spPr>
            <a:xfrm>
              <a:off x="7289800" y="402504"/>
              <a:ext cx="4478338" cy="605409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5">
              <a:extLst>
                <a:ext uri="{FF2B5EF4-FFF2-40B4-BE49-F238E27FC236}">
                  <a16:creationId xmlns:a16="http://schemas.microsoft.com/office/drawing/2014/main" id="{CAF68722-6C1D-9F86-C739-A299B7A8F8CB}"/>
                </a:ext>
              </a:extLst>
            </p:cNvPr>
            <p:cNvSpPr>
              <a:spLocks/>
            </p:cNvSpPr>
            <p:nvPr/>
          </p:nvSpPr>
          <p:spPr bwMode="gray">
            <a:xfrm rot="-5677511">
              <a:off x="4698352" y="1826078"/>
              <a:ext cx="3299407" cy="440924"/>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3" name="Freeform 5">
              <a:extLst>
                <a:ext uri="{FF2B5EF4-FFF2-40B4-BE49-F238E27FC236}">
                  <a16:creationId xmlns:a16="http://schemas.microsoft.com/office/drawing/2014/main" id="{C021DFFB-10EC-CF90-16AB-F1DF14614B59}"/>
                </a:ext>
              </a:extLst>
            </p:cNvPr>
            <p:cNvSpPr>
              <a:spLocks/>
            </p:cNvSpPr>
            <p:nvPr/>
          </p:nvSpPr>
          <p:spPr bwMode="gray">
            <a:xfrm rot="-5400000">
              <a:off x="3787244" y="2801721"/>
              <a:ext cx="6053670" cy="1254558"/>
            </a:xfrm>
            <a:custGeom>
              <a:avLst/>
              <a:gdLst>
                <a:gd name="T0" fmla="*/ 0 w 10000"/>
                <a:gd name="T1" fmla="*/ 0 h 8000"/>
                <a:gd name="T2" fmla="*/ 0 w 10000"/>
                <a:gd name="T3" fmla="*/ 7970 h 8000"/>
                <a:gd name="T4" fmla="*/ 10000 w 10000"/>
                <a:gd name="T5" fmla="*/ 8000 h 8000"/>
                <a:gd name="T6" fmla="*/ 10000 w 10000"/>
                <a:gd name="T7" fmla="*/ 7 h 8000"/>
                <a:gd name="T8" fmla="*/ 10000 w 10000"/>
                <a:gd name="T9" fmla="*/ 7 h 8000"/>
                <a:gd name="T10" fmla="*/ 9773 w 10000"/>
                <a:gd name="T11" fmla="*/ 156 h 8000"/>
                <a:gd name="T12" fmla="*/ 9547 w 10000"/>
                <a:gd name="T13" fmla="*/ 298 h 8000"/>
                <a:gd name="T14" fmla="*/ 9320 w 10000"/>
                <a:gd name="T15" fmla="*/ 437 h 8000"/>
                <a:gd name="T16" fmla="*/ 9092 w 10000"/>
                <a:gd name="T17" fmla="*/ 556 h 8000"/>
                <a:gd name="T18" fmla="*/ 8865 w 10000"/>
                <a:gd name="T19" fmla="*/ 676 h 8000"/>
                <a:gd name="T20" fmla="*/ 8637 w 10000"/>
                <a:gd name="T21" fmla="*/ 788 h 8000"/>
                <a:gd name="T22" fmla="*/ 8412 w 10000"/>
                <a:gd name="T23" fmla="*/ 884 h 8000"/>
                <a:gd name="T24" fmla="*/ 8184 w 10000"/>
                <a:gd name="T25" fmla="*/ 975 h 8000"/>
                <a:gd name="T26" fmla="*/ 7957 w 10000"/>
                <a:gd name="T27" fmla="*/ 1058 h 8000"/>
                <a:gd name="T28" fmla="*/ 7734 w 10000"/>
                <a:gd name="T29" fmla="*/ 1130 h 8000"/>
                <a:gd name="T30" fmla="*/ 7508 w 10000"/>
                <a:gd name="T31" fmla="*/ 1202 h 8000"/>
                <a:gd name="T32" fmla="*/ 7285 w 10000"/>
                <a:gd name="T33" fmla="*/ 1262 h 8000"/>
                <a:gd name="T34" fmla="*/ 7062 w 10000"/>
                <a:gd name="T35" fmla="*/ 1309 h 8000"/>
                <a:gd name="T36" fmla="*/ 6840 w 10000"/>
                <a:gd name="T37" fmla="*/ 1358 h 8000"/>
                <a:gd name="T38" fmla="*/ 6620 w 10000"/>
                <a:gd name="T39" fmla="*/ 1399 h 8000"/>
                <a:gd name="T40" fmla="*/ 6402 w 10000"/>
                <a:gd name="T41" fmla="*/ 1428 h 8000"/>
                <a:gd name="T42" fmla="*/ 6184 w 10000"/>
                <a:gd name="T43" fmla="*/ 1453 h 8000"/>
                <a:gd name="T44" fmla="*/ 5968 w 10000"/>
                <a:gd name="T45" fmla="*/ 1477 h 8000"/>
                <a:gd name="T46" fmla="*/ 5755 w 10000"/>
                <a:gd name="T47" fmla="*/ 1488 h 8000"/>
                <a:gd name="T48" fmla="*/ 5542 w 10000"/>
                <a:gd name="T49" fmla="*/ 1500 h 8000"/>
                <a:gd name="T50" fmla="*/ 5332 w 10000"/>
                <a:gd name="T51" fmla="*/ 1506 h 8000"/>
                <a:gd name="T52" fmla="*/ 5124 w 10000"/>
                <a:gd name="T53" fmla="*/ 1500 h 8000"/>
                <a:gd name="T54" fmla="*/ 4918 w 10000"/>
                <a:gd name="T55" fmla="*/ 1500 h 8000"/>
                <a:gd name="T56" fmla="*/ 4714 w 10000"/>
                <a:gd name="T57" fmla="*/ 1488 h 8000"/>
                <a:gd name="T58" fmla="*/ 4514 w 10000"/>
                <a:gd name="T59" fmla="*/ 1470 h 8000"/>
                <a:gd name="T60" fmla="*/ 4316 w 10000"/>
                <a:gd name="T61" fmla="*/ 1453 h 8000"/>
                <a:gd name="T62" fmla="*/ 4122 w 10000"/>
                <a:gd name="T63" fmla="*/ 1434 h 8000"/>
                <a:gd name="T64" fmla="*/ 3929 w 10000"/>
                <a:gd name="T65" fmla="*/ 1405 h 8000"/>
                <a:gd name="T66" fmla="*/ 3739 w 10000"/>
                <a:gd name="T67" fmla="*/ 1374 h 8000"/>
                <a:gd name="T68" fmla="*/ 3553 w 10000"/>
                <a:gd name="T69" fmla="*/ 1346 h 8000"/>
                <a:gd name="T70" fmla="*/ 3190 w 10000"/>
                <a:gd name="T71" fmla="*/ 1267 h 8000"/>
                <a:gd name="T72" fmla="*/ 2842 w 10000"/>
                <a:gd name="T73" fmla="*/ 1183 h 8000"/>
                <a:gd name="T74" fmla="*/ 2508 w 10000"/>
                <a:gd name="T75" fmla="*/ 1095 h 8000"/>
                <a:gd name="T76" fmla="*/ 2192 w 10000"/>
                <a:gd name="T77" fmla="*/ 998 h 8000"/>
                <a:gd name="T78" fmla="*/ 1890 w 10000"/>
                <a:gd name="T79" fmla="*/ 897 h 8000"/>
                <a:gd name="T80" fmla="*/ 1610 w 10000"/>
                <a:gd name="T81" fmla="*/ 788 h 8000"/>
                <a:gd name="T82" fmla="*/ 1347 w 10000"/>
                <a:gd name="T83" fmla="*/ 681 h 8000"/>
                <a:gd name="T84" fmla="*/ 1105 w 10000"/>
                <a:gd name="T85" fmla="*/ 574 h 8000"/>
                <a:gd name="T86" fmla="*/ 883 w 10000"/>
                <a:gd name="T87" fmla="*/ 473 h 8000"/>
                <a:gd name="T88" fmla="*/ 686 w 10000"/>
                <a:gd name="T89" fmla="*/ 377 h 8000"/>
                <a:gd name="T90" fmla="*/ 508 w 10000"/>
                <a:gd name="T91" fmla="*/ 286 h 8000"/>
                <a:gd name="T92" fmla="*/ 358 w 10000"/>
                <a:gd name="T93" fmla="*/ 210 h 8000"/>
                <a:gd name="T94" fmla="*/ 232 w 10000"/>
                <a:gd name="T95" fmla="*/ 138 h 8000"/>
                <a:gd name="T96" fmla="*/ 59 w 10000"/>
                <a:gd name="T97" fmla="*/ 35 h 8000"/>
                <a:gd name="T98" fmla="*/ 0 w 10000"/>
                <a:gd name="T99" fmla="*/ 0 h 8000"/>
                <a:gd name="T100" fmla="*/ 0 w 10000"/>
                <a:gd name="T101" fmla="*/ 0 h 8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4" name="Freeform 5">
              <a:extLst>
                <a:ext uri="{FF2B5EF4-FFF2-40B4-BE49-F238E27FC236}">
                  <a16:creationId xmlns:a16="http://schemas.microsoft.com/office/drawing/2014/main" id="{5D6659E0-CE87-1DC6-1435-43951478D7E6}"/>
                </a:ext>
              </a:extLst>
            </p:cNvPr>
            <p:cNvSpPr>
              <a:spLocks noEditPoints="1"/>
            </p:cNvSpPr>
            <p:nvPr/>
          </p:nvSpPr>
          <p:spPr bwMode="gray">
            <a:xfrm>
              <a:off x="0" y="1587"/>
              <a:ext cx="12192000" cy="6856413"/>
            </a:xfrm>
            <a:custGeom>
              <a:avLst/>
              <a:gdLst>
                <a:gd name="T0" fmla="*/ 0 w 15356"/>
                <a:gd name="T1" fmla="*/ 0 h 8638"/>
                <a:gd name="T2" fmla="*/ 0 w 15356"/>
                <a:gd name="T3" fmla="*/ 8638 h 8638"/>
                <a:gd name="T4" fmla="*/ 15356 w 15356"/>
                <a:gd name="T5" fmla="*/ 8638 h 8638"/>
                <a:gd name="T6" fmla="*/ 15356 w 15356"/>
                <a:gd name="T7" fmla="*/ 0 h 8638"/>
                <a:gd name="T8" fmla="*/ 0 w 15356"/>
                <a:gd name="T9" fmla="*/ 0 h 8638"/>
                <a:gd name="T10" fmla="*/ 14748 w 15356"/>
                <a:gd name="T11" fmla="*/ 8038 h 8638"/>
                <a:gd name="T12" fmla="*/ 600 w 15356"/>
                <a:gd name="T13" fmla="*/ 8038 h 8638"/>
                <a:gd name="T14" fmla="*/ 600 w 15356"/>
                <a:gd name="T15" fmla="*/ 592 h 8638"/>
                <a:gd name="T16" fmla="*/ 14748 w 15356"/>
                <a:gd name="T17" fmla="*/ 592 h 8638"/>
                <a:gd name="T18" fmla="*/ 14748 w 15356"/>
                <a:gd name="T19" fmla="*/ 8038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15" name="Rectangle 14">
            <a:extLst>
              <a:ext uri="{FF2B5EF4-FFF2-40B4-BE49-F238E27FC236}">
                <a16:creationId xmlns:a16="http://schemas.microsoft.com/office/drawing/2014/main" id="{26692042-B3DC-74CB-4EC7-5BCEA3283673}"/>
              </a:ext>
            </a:extLst>
          </p:cNvPr>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4956" y="2677645"/>
            <a:ext cx="4351023" cy="2283824"/>
          </a:xfrm>
        </p:spPr>
        <p:txBody>
          <a:bodyPr/>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6" name="Date Placeholder 3">
            <a:extLst>
              <a:ext uri="{FF2B5EF4-FFF2-40B4-BE49-F238E27FC236}">
                <a16:creationId xmlns:a16="http://schemas.microsoft.com/office/drawing/2014/main" id="{7E60F134-E492-D3CA-9B3A-9F614EF7C6DD}"/>
              </a:ext>
            </a:extLst>
          </p:cNvPr>
          <p:cNvSpPr>
            <a:spLocks noGrp="1"/>
          </p:cNvSpPr>
          <p:nvPr>
            <p:ph type="dt" sz="half" idx="10"/>
          </p:nvPr>
        </p:nvSpPr>
        <p:spPr/>
        <p:txBody>
          <a:bodyPr/>
          <a:lstStyle>
            <a:lvl1pPr>
              <a:defRPr/>
            </a:lvl1pPr>
          </a:lstStyle>
          <a:p>
            <a:pPr>
              <a:defRPr/>
            </a:pPr>
            <a:fld id="{7BF2A1FF-E6E9-472C-807D-B8F3F0EB4813}" type="datetimeFigureOut">
              <a:rPr lang="en-US"/>
              <a:pPr>
                <a:defRPr/>
              </a:pPr>
              <a:t>9/25/2026</a:t>
            </a:fld>
            <a:endParaRPr lang="en-US"/>
          </a:p>
        </p:txBody>
      </p:sp>
      <p:sp>
        <p:nvSpPr>
          <p:cNvPr id="17" name="Footer Placeholder 4">
            <a:extLst>
              <a:ext uri="{FF2B5EF4-FFF2-40B4-BE49-F238E27FC236}">
                <a16:creationId xmlns:a16="http://schemas.microsoft.com/office/drawing/2014/main" id="{6EFAB6D6-E523-7732-8CB0-D4FE2FDCCDBC}"/>
              </a:ext>
            </a:extLst>
          </p:cNvPr>
          <p:cNvSpPr>
            <a:spLocks noGrp="1"/>
          </p:cNvSpPr>
          <p:nvPr>
            <p:ph type="ftr" sz="quarter" idx="11"/>
          </p:nvPr>
        </p:nvSpPr>
        <p:spPr/>
        <p:txBody>
          <a:bodyPr/>
          <a:lstStyle>
            <a:lvl1pPr>
              <a:defRPr/>
            </a:lvl1pPr>
          </a:lstStyle>
          <a:p>
            <a:pPr>
              <a:defRPr/>
            </a:pPr>
            <a:endParaRPr lang="en-US"/>
          </a:p>
        </p:txBody>
      </p:sp>
      <p:sp>
        <p:nvSpPr>
          <p:cNvPr id="18" name="Slide Number Placeholder 5">
            <a:extLst>
              <a:ext uri="{FF2B5EF4-FFF2-40B4-BE49-F238E27FC236}">
                <a16:creationId xmlns:a16="http://schemas.microsoft.com/office/drawing/2014/main" id="{3F00A0DB-C540-9B7C-583D-F86E97E32EA3}"/>
              </a:ext>
            </a:extLst>
          </p:cNvPr>
          <p:cNvSpPr>
            <a:spLocks noGrp="1"/>
          </p:cNvSpPr>
          <p:nvPr>
            <p:ph type="sldNum" sz="quarter" idx="12"/>
          </p:nvPr>
        </p:nvSpPr>
        <p:spPr/>
        <p:txBody>
          <a:bodyPr/>
          <a:lstStyle>
            <a:lvl1pPr>
              <a:defRPr/>
            </a:lvl1pPr>
          </a:lstStyle>
          <a:p>
            <a:pPr>
              <a:defRPr/>
            </a:pPr>
            <a:fld id="{9FB80587-16F4-4FA8-92A3-85F236D3A884}" type="slidenum">
              <a:rPr lang="en-US"/>
              <a:pPr>
                <a:defRPr/>
              </a:pPr>
              <a:t>‹#›</a:t>
            </a:fld>
            <a:endParaRPr lang="en-US"/>
          </a:p>
        </p:txBody>
      </p:sp>
    </p:spTree>
    <p:extLst>
      <p:ext uri="{BB962C8B-B14F-4D97-AF65-F5344CB8AC3E}">
        <p14:creationId xmlns:p14="http://schemas.microsoft.com/office/powerpoint/2010/main" val="27915989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54CD325E-2BB8-4F8C-B234-9FAC77EE5F16}"/>
              </a:ext>
            </a:extLst>
          </p:cNvPr>
          <p:cNvSpPr>
            <a:spLocks noGrp="1"/>
          </p:cNvSpPr>
          <p:nvPr>
            <p:ph type="dt" sz="half" idx="10"/>
          </p:nvPr>
        </p:nvSpPr>
        <p:spPr/>
        <p:txBody>
          <a:bodyPr/>
          <a:lstStyle>
            <a:lvl1pPr>
              <a:defRPr/>
            </a:lvl1pPr>
          </a:lstStyle>
          <a:p>
            <a:pPr>
              <a:defRPr/>
            </a:pPr>
            <a:fld id="{46EADDA0-6BBD-4DD4-8A82-189675B67730}" type="datetimeFigureOut">
              <a:rPr lang="en-US"/>
              <a:pPr>
                <a:defRPr/>
              </a:pPr>
              <a:t>9/25/2026</a:t>
            </a:fld>
            <a:endParaRPr lang="en-US"/>
          </a:p>
        </p:txBody>
      </p:sp>
      <p:sp>
        <p:nvSpPr>
          <p:cNvPr id="6" name="Footer Placeholder 4">
            <a:extLst>
              <a:ext uri="{FF2B5EF4-FFF2-40B4-BE49-F238E27FC236}">
                <a16:creationId xmlns:a16="http://schemas.microsoft.com/office/drawing/2014/main" id="{87C179EF-2F54-F893-55F4-9D82A31E64C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27D4664-AE71-484B-FD67-6198FFCB2233}"/>
              </a:ext>
            </a:extLst>
          </p:cNvPr>
          <p:cNvSpPr>
            <a:spLocks noGrp="1"/>
          </p:cNvSpPr>
          <p:nvPr>
            <p:ph type="sldNum" sz="quarter" idx="12"/>
          </p:nvPr>
        </p:nvSpPr>
        <p:spPr/>
        <p:txBody>
          <a:bodyPr/>
          <a:lstStyle>
            <a:lvl1pPr>
              <a:defRPr/>
            </a:lvl1pPr>
          </a:lstStyle>
          <a:p>
            <a:pPr>
              <a:defRPr/>
            </a:pPr>
            <a:fld id="{C5119262-6998-4041-AA1C-39C8B3B8555C}" type="slidenum">
              <a:rPr lang="en-US"/>
              <a:pPr>
                <a:defRPr/>
              </a:pPr>
              <a:t>‹#›</a:t>
            </a:fld>
            <a:endParaRPr lang="en-US"/>
          </a:p>
        </p:txBody>
      </p:sp>
    </p:spTree>
    <p:extLst>
      <p:ext uri="{BB962C8B-B14F-4D97-AF65-F5344CB8AC3E}">
        <p14:creationId xmlns:p14="http://schemas.microsoft.com/office/powerpoint/2010/main" val="11619950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0461C669-10DA-FA2C-1F1C-F1574303F9ED}"/>
              </a:ext>
            </a:extLst>
          </p:cNvPr>
          <p:cNvSpPr>
            <a:spLocks noGrp="1"/>
          </p:cNvSpPr>
          <p:nvPr>
            <p:ph type="dt" sz="half" idx="10"/>
          </p:nvPr>
        </p:nvSpPr>
        <p:spPr/>
        <p:txBody>
          <a:bodyPr/>
          <a:lstStyle>
            <a:lvl1pPr>
              <a:defRPr/>
            </a:lvl1pPr>
          </a:lstStyle>
          <a:p>
            <a:pPr>
              <a:defRPr/>
            </a:pPr>
            <a:fld id="{8DA5475C-33AE-4E76-BB7F-DBFCF53DBE28}" type="datetimeFigureOut">
              <a:rPr lang="en-US"/>
              <a:pPr>
                <a:defRPr/>
              </a:pPr>
              <a:t>9/25/2026</a:t>
            </a:fld>
            <a:endParaRPr lang="en-US"/>
          </a:p>
        </p:txBody>
      </p:sp>
      <p:sp>
        <p:nvSpPr>
          <p:cNvPr id="8" name="Footer Placeholder 4">
            <a:extLst>
              <a:ext uri="{FF2B5EF4-FFF2-40B4-BE49-F238E27FC236}">
                <a16:creationId xmlns:a16="http://schemas.microsoft.com/office/drawing/2014/main" id="{E1B47676-0FFD-5DA4-2174-CDCB2523374E}"/>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A142AA09-5DA7-B8EB-AF7F-24CC5B638E97}"/>
              </a:ext>
            </a:extLst>
          </p:cNvPr>
          <p:cNvSpPr>
            <a:spLocks noGrp="1"/>
          </p:cNvSpPr>
          <p:nvPr>
            <p:ph type="sldNum" sz="quarter" idx="12"/>
          </p:nvPr>
        </p:nvSpPr>
        <p:spPr/>
        <p:txBody>
          <a:bodyPr/>
          <a:lstStyle>
            <a:lvl1pPr>
              <a:defRPr/>
            </a:lvl1pPr>
          </a:lstStyle>
          <a:p>
            <a:pPr>
              <a:defRPr/>
            </a:pPr>
            <a:fld id="{3603092F-80E1-49AF-951A-603A5B4E7EBF}" type="slidenum">
              <a:rPr lang="en-US"/>
              <a:pPr>
                <a:defRPr/>
              </a:pPr>
              <a:t>‹#›</a:t>
            </a:fld>
            <a:endParaRPr lang="en-US"/>
          </a:p>
        </p:txBody>
      </p:sp>
    </p:spTree>
    <p:extLst>
      <p:ext uri="{BB962C8B-B14F-4D97-AF65-F5344CB8AC3E}">
        <p14:creationId xmlns:p14="http://schemas.microsoft.com/office/powerpoint/2010/main" val="2115419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EF1F804C-A468-560D-738F-50BA837A2FA4}"/>
              </a:ext>
            </a:extLst>
          </p:cNvPr>
          <p:cNvSpPr>
            <a:spLocks noGrp="1"/>
          </p:cNvSpPr>
          <p:nvPr>
            <p:ph type="dt" sz="half" idx="10"/>
          </p:nvPr>
        </p:nvSpPr>
        <p:spPr/>
        <p:txBody>
          <a:bodyPr/>
          <a:lstStyle>
            <a:lvl1pPr>
              <a:defRPr/>
            </a:lvl1pPr>
          </a:lstStyle>
          <a:p>
            <a:pPr>
              <a:defRPr/>
            </a:pPr>
            <a:fld id="{E03C4E8D-F70E-42F4-B7D9-49D843477EAB}" type="datetimeFigureOut">
              <a:rPr lang="en-US"/>
              <a:pPr>
                <a:defRPr/>
              </a:pPr>
              <a:t>9/25/2026</a:t>
            </a:fld>
            <a:endParaRPr lang="en-US"/>
          </a:p>
        </p:txBody>
      </p:sp>
      <p:sp>
        <p:nvSpPr>
          <p:cNvPr id="4" name="Footer Placeholder 4">
            <a:extLst>
              <a:ext uri="{FF2B5EF4-FFF2-40B4-BE49-F238E27FC236}">
                <a16:creationId xmlns:a16="http://schemas.microsoft.com/office/drawing/2014/main" id="{2A692C95-335E-FD80-9469-1A22299A3C90}"/>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4CCD85C3-FD74-08A5-E235-1F508388FDBA}"/>
              </a:ext>
            </a:extLst>
          </p:cNvPr>
          <p:cNvSpPr>
            <a:spLocks noGrp="1"/>
          </p:cNvSpPr>
          <p:nvPr>
            <p:ph type="sldNum" sz="quarter" idx="12"/>
          </p:nvPr>
        </p:nvSpPr>
        <p:spPr/>
        <p:txBody>
          <a:bodyPr/>
          <a:lstStyle>
            <a:lvl1pPr>
              <a:defRPr/>
            </a:lvl1pPr>
          </a:lstStyle>
          <a:p>
            <a:pPr>
              <a:defRPr/>
            </a:pPr>
            <a:fld id="{7FE87F63-7803-46CF-B886-17226C2F6098}" type="slidenum">
              <a:rPr lang="en-US"/>
              <a:pPr>
                <a:defRPr/>
              </a:pPr>
              <a:t>‹#›</a:t>
            </a:fld>
            <a:endParaRPr lang="en-US"/>
          </a:p>
        </p:txBody>
      </p:sp>
    </p:spTree>
    <p:extLst>
      <p:ext uri="{BB962C8B-B14F-4D97-AF65-F5344CB8AC3E}">
        <p14:creationId xmlns:p14="http://schemas.microsoft.com/office/powerpoint/2010/main" val="30749198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9CC039-C53C-96E4-E5CB-5AF64720483D}"/>
              </a:ext>
            </a:extLst>
          </p:cNvPr>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Date Placeholder 1">
            <a:extLst>
              <a:ext uri="{FF2B5EF4-FFF2-40B4-BE49-F238E27FC236}">
                <a16:creationId xmlns:a16="http://schemas.microsoft.com/office/drawing/2014/main" id="{3C784F37-CAAD-767C-95D2-0EBBBC114EB4}"/>
              </a:ext>
            </a:extLst>
          </p:cNvPr>
          <p:cNvSpPr>
            <a:spLocks noGrp="1"/>
          </p:cNvSpPr>
          <p:nvPr>
            <p:ph type="dt" sz="half" idx="10"/>
          </p:nvPr>
        </p:nvSpPr>
        <p:spPr/>
        <p:txBody>
          <a:bodyPr/>
          <a:lstStyle>
            <a:lvl1pPr>
              <a:defRPr/>
            </a:lvl1pPr>
          </a:lstStyle>
          <a:p>
            <a:pPr>
              <a:defRPr/>
            </a:pPr>
            <a:fld id="{EB3BDDF9-213F-4148-A37E-826EF871B24A}" type="datetimeFigureOut">
              <a:rPr lang="en-US"/>
              <a:pPr>
                <a:defRPr/>
              </a:pPr>
              <a:t>9/25/2026</a:t>
            </a:fld>
            <a:endParaRPr lang="en-US"/>
          </a:p>
        </p:txBody>
      </p:sp>
      <p:sp>
        <p:nvSpPr>
          <p:cNvPr id="4" name="Footer Placeholder 2">
            <a:extLst>
              <a:ext uri="{FF2B5EF4-FFF2-40B4-BE49-F238E27FC236}">
                <a16:creationId xmlns:a16="http://schemas.microsoft.com/office/drawing/2014/main" id="{8D0F084E-FCC2-A361-30D9-9DC3EF891819}"/>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3">
            <a:extLst>
              <a:ext uri="{FF2B5EF4-FFF2-40B4-BE49-F238E27FC236}">
                <a16:creationId xmlns:a16="http://schemas.microsoft.com/office/drawing/2014/main" id="{73964646-E0A6-B54E-F6C3-097719C8916A}"/>
              </a:ext>
            </a:extLst>
          </p:cNvPr>
          <p:cNvSpPr>
            <a:spLocks noGrp="1"/>
          </p:cNvSpPr>
          <p:nvPr>
            <p:ph type="sldNum" sz="quarter" idx="12"/>
          </p:nvPr>
        </p:nvSpPr>
        <p:spPr/>
        <p:txBody>
          <a:bodyPr/>
          <a:lstStyle>
            <a:lvl1pPr>
              <a:defRPr/>
            </a:lvl1pPr>
          </a:lstStyle>
          <a:p>
            <a:pPr>
              <a:defRPr/>
            </a:pPr>
            <a:fld id="{26F153C4-0F19-4AC7-A3F3-E2D0D7B5EF87}" type="slidenum">
              <a:rPr lang="en-US"/>
              <a:pPr>
                <a:defRPr/>
              </a:pPr>
              <a:t>‹#›</a:t>
            </a:fld>
            <a:endParaRPr lang="en-US"/>
          </a:p>
        </p:txBody>
      </p:sp>
    </p:spTree>
    <p:extLst>
      <p:ext uri="{BB962C8B-B14F-4D97-AF65-F5344CB8AC3E}">
        <p14:creationId xmlns:p14="http://schemas.microsoft.com/office/powerpoint/2010/main" val="41932786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5" name="Group 6">
            <a:extLst>
              <a:ext uri="{FF2B5EF4-FFF2-40B4-BE49-F238E27FC236}">
                <a16:creationId xmlns:a16="http://schemas.microsoft.com/office/drawing/2014/main" id="{13D6D696-77C8-F251-8C83-5D53E6D755D6}"/>
              </a:ext>
            </a:extLst>
          </p:cNvPr>
          <p:cNvGrpSpPr>
            <a:grpSpLocks/>
          </p:cNvGrpSpPr>
          <p:nvPr/>
        </p:nvGrpSpPr>
        <p:grpSpPr bwMode="auto">
          <a:xfrm>
            <a:off x="0" y="-1588"/>
            <a:ext cx="12192000" cy="6865938"/>
            <a:chOff x="0" y="-2373"/>
            <a:chExt cx="12192000" cy="6867027"/>
          </a:xfrm>
        </p:grpSpPr>
        <p:sp>
          <p:nvSpPr>
            <p:cNvPr id="6" name="Rectangle 5">
              <a:extLst>
                <a:ext uri="{FF2B5EF4-FFF2-40B4-BE49-F238E27FC236}">
                  <a16:creationId xmlns:a16="http://schemas.microsoft.com/office/drawing/2014/main" id="{2154C0C7-CED0-6AF4-1AFD-7ABC3BF1D54D}"/>
                </a:ext>
              </a:extLst>
            </p:cNvPr>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 name="Oval 6">
              <a:extLst>
                <a:ext uri="{FF2B5EF4-FFF2-40B4-BE49-F238E27FC236}">
                  <a16:creationId xmlns:a16="http://schemas.microsoft.com/office/drawing/2014/main" id="{A11E0D54-D783-D13F-7E13-4AD15233616D}"/>
                </a:ext>
              </a:extLst>
            </p:cNvPr>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a:extLst>
                <a:ext uri="{FF2B5EF4-FFF2-40B4-BE49-F238E27FC236}">
                  <a16:creationId xmlns:a16="http://schemas.microsoft.com/office/drawing/2014/main" id="{0E4D6425-4112-63FF-2FE9-3FF746D2D98D}"/>
                </a:ext>
              </a:extLst>
            </p:cNvPr>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a:extLst>
                <a:ext uri="{FF2B5EF4-FFF2-40B4-BE49-F238E27FC236}">
                  <a16:creationId xmlns:a16="http://schemas.microsoft.com/office/drawing/2014/main" id="{602A7C2E-D0C3-84CC-A338-57F055ACE20A}"/>
                </a:ext>
              </a:extLst>
            </p:cNvPr>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a:extLst>
                <a:ext uri="{FF2B5EF4-FFF2-40B4-BE49-F238E27FC236}">
                  <a16:creationId xmlns:a16="http://schemas.microsoft.com/office/drawing/2014/main" id="{E7A323B1-7A3E-4B46-34A1-C8FBE49C795D}"/>
                </a:ext>
              </a:extLst>
            </p:cNvPr>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a:extLst>
                <a:ext uri="{FF2B5EF4-FFF2-40B4-BE49-F238E27FC236}">
                  <a16:creationId xmlns:a16="http://schemas.microsoft.com/office/drawing/2014/main" id="{C50729C1-C3DC-A684-4DCE-7724747083D2}"/>
                </a:ext>
              </a:extLst>
            </p:cNvPr>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7885FF8C-7CC3-4C57-83C6-540BAA98E202}"/>
                </a:ext>
              </a:extLst>
            </p:cNvPr>
            <p:cNvSpPr/>
            <p:nvPr/>
          </p:nvSpPr>
          <p:spPr>
            <a:xfrm>
              <a:off x="5713413" y="402504"/>
              <a:ext cx="6054725" cy="605409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5">
              <a:extLst>
                <a:ext uri="{FF2B5EF4-FFF2-40B4-BE49-F238E27FC236}">
                  <a16:creationId xmlns:a16="http://schemas.microsoft.com/office/drawing/2014/main" id="{29E2160D-E78B-1DCB-DE46-9FDEB648F347}"/>
                </a:ext>
              </a:extLst>
            </p:cNvPr>
            <p:cNvSpPr>
              <a:spLocks/>
            </p:cNvSpPr>
            <p:nvPr/>
          </p:nvSpPr>
          <p:spPr bwMode="gray">
            <a:xfrm rot="-5677511">
              <a:off x="3140485" y="1826078"/>
              <a:ext cx="3299407" cy="440924"/>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4" name="Freeform 5">
              <a:extLst>
                <a:ext uri="{FF2B5EF4-FFF2-40B4-BE49-F238E27FC236}">
                  <a16:creationId xmlns:a16="http://schemas.microsoft.com/office/drawing/2014/main" id="{48551B36-73FD-662D-5362-F160C7D86B6C}"/>
                </a:ext>
              </a:extLst>
            </p:cNvPr>
            <p:cNvSpPr>
              <a:spLocks/>
            </p:cNvSpPr>
            <p:nvPr/>
          </p:nvSpPr>
          <p:spPr bwMode="gray">
            <a:xfrm rot="-5400000">
              <a:off x="2229377" y="2801721"/>
              <a:ext cx="6053670" cy="1254558"/>
            </a:xfrm>
            <a:custGeom>
              <a:avLst/>
              <a:gdLst>
                <a:gd name="T0" fmla="*/ 0 w 10000"/>
                <a:gd name="T1" fmla="*/ 0 h 8000"/>
                <a:gd name="T2" fmla="*/ 0 w 10000"/>
                <a:gd name="T3" fmla="*/ 7970 h 8000"/>
                <a:gd name="T4" fmla="*/ 10000 w 10000"/>
                <a:gd name="T5" fmla="*/ 8000 h 8000"/>
                <a:gd name="T6" fmla="*/ 10000 w 10000"/>
                <a:gd name="T7" fmla="*/ 7 h 8000"/>
                <a:gd name="T8" fmla="*/ 10000 w 10000"/>
                <a:gd name="T9" fmla="*/ 7 h 8000"/>
                <a:gd name="T10" fmla="*/ 9773 w 10000"/>
                <a:gd name="T11" fmla="*/ 156 h 8000"/>
                <a:gd name="T12" fmla="*/ 9547 w 10000"/>
                <a:gd name="T13" fmla="*/ 298 h 8000"/>
                <a:gd name="T14" fmla="*/ 9320 w 10000"/>
                <a:gd name="T15" fmla="*/ 437 h 8000"/>
                <a:gd name="T16" fmla="*/ 9092 w 10000"/>
                <a:gd name="T17" fmla="*/ 556 h 8000"/>
                <a:gd name="T18" fmla="*/ 8865 w 10000"/>
                <a:gd name="T19" fmla="*/ 676 h 8000"/>
                <a:gd name="T20" fmla="*/ 8637 w 10000"/>
                <a:gd name="T21" fmla="*/ 788 h 8000"/>
                <a:gd name="T22" fmla="*/ 8412 w 10000"/>
                <a:gd name="T23" fmla="*/ 884 h 8000"/>
                <a:gd name="T24" fmla="*/ 8184 w 10000"/>
                <a:gd name="T25" fmla="*/ 975 h 8000"/>
                <a:gd name="T26" fmla="*/ 7957 w 10000"/>
                <a:gd name="T27" fmla="*/ 1058 h 8000"/>
                <a:gd name="T28" fmla="*/ 7734 w 10000"/>
                <a:gd name="T29" fmla="*/ 1130 h 8000"/>
                <a:gd name="T30" fmla="*/ 7508 w 10000"/>
                <a:gd name="T31" fmla="*/ 1202 h 8000"/>
                <a:gd name="T32" fmla="*/ 7285 w 10000"/>
                <a:gd name="T33" fmla="*/ 1262 h 8000"/>
                <a:gd name="T34" fmla="*/ 7062 w 10000"/>
                <a:gd name="T35" fmla="*/ 1309 h 8000"/>
                <a:gd name="T36" fmla="*/ 6840 w 10000"/>
                <a:gd name="T37" fmla="*/ 1358 h 8000"/>
                <a:gd name="T38" fmla="*/ 6620 w 10000"/>
                <a:gd name="T39" fmla="*/ 1399 h 8000"/>
                <a:gd name="T40" fmla="*/ 6402 w 10000"/>
                <a:gd name="T41" fmla="*/ 1428 h 8000"/>
                <a:gd name="T42" fmla="*/ 6184 w 10000"/>
                <a:gd name="T43" fmla="*/ 1453 h 8000"/>
                <a:gd name="T44" fmla="*/ 5968 w 10000"/>
                <a:gd name="T45" fmla="*/ 1477 h 8000"/>
                <a:gd name="T46" fmla="*/ 5755 w 10000"/>
                <a:gd name="T47" fmla="*/ 1488 h 8000"/>
                <a:gd name="T48" fmla="*/ 5542 w 10000"/>
                <a:gd name="T49" fmla="*/ 1500 h 8000"/>
                <a:gd name="T50" fmla="*/ 5332 w 10000"/>
                <a:gd name="T51" fmla="*/ 1506 h 8000"/>
                <a:gd name="T52" fmla="*/ 5124 w 10000"/>
                <a:gd name="T53" fmla="*/ 1500 h 8000"/>
                <a:gd name="T54" fmla="*/ 4918 w 10000"/>
                <a:gd name="T55" fmla="*/ 1500 h 8000"/>
                <a:gd name="T56" fmla="*/ 4714 w 10000"/>
                <a:gd name="T57" fmla="*/ 1488 h 8000"/>
                <a:gd name="T58" fmla="*/ 4514 w 10000"/>
                <a:gd name="T59" fmla="*/ 1470 h 8000"/>
                <a:gd name="T60" fmla="*/ 4316 w 10000"/>
                <a:gd name="T61" fmla="*/ 1453 h 8000"/>
                <a:gd name="T62" fmla="*/ 4122 w 10000"/>
                <a:gd name="T63" fmla="*/ 1434 h 8000"/>
                <a:gd name="T64" fmla="*/ 3929 w 10000"/>
                <a:gd name="T65" fmla="*/ 1405 h 8000"/>
                <a:gd name="T66" fmla="*/ 3739 w 10000"/>
                <a:gd name="T67" fmla="*/ 1374 h 8000"/>
                <a:gd name="T68" fmla="*/ 3553 w 10000"/>
                <a:gd name="T69" fmla="*/ 1346 h 8000"/>
                <a:gd name="T70" fmla="*/ 3190 w 10000"/>
                <a:gd name="T71" fmla="*/ 1267 h 8000"/>
                <a:gd name="T72" fmla="*/ 2842 w 10000"/>
                <a:gd name="T73" fmla="*/ 1183 h 8000"/>
                <a:gd name="T74" fmla="*/ 2508 w 10000"/>
                <a:gd name="T75" fmla="*/ 1095 h 8000"/>
                <a:gd name="T76" fmla="*/ 2192 w 10000"/>
                <a:gd name="T77" fmla="*/ 998 h 8000"/>
                <a:gd name="T78" fmla="*/ 1890 w 10000"/>
                <a:gd name="T79" fmla="*/ 897 h 8000"/>
                <a:gd name="T80" fmla="*/ 1610 w 10000"/>
                <a:gd name="T81" fmla="*/ 788 h 8000"/>
                <a:gd name="T82" fmla="*/ 1347 w 10000"/>
                <a:gd name="T83" fmla="*/ 681 h 8000"/>
                <a:gd name="T84" fmla="*/ 1105 w 10000"/>
                <a:gd name="T85" fmla="*/ 574 h 8000"/>
                <a:gd name="T86" fmla="*/ 883 w 10000"/>
                <a:gd name="T87" fmla="*/ 473 h 8000"/>
                <a:gd name="T88" fmla="*/ 686 w 10000"/>
                <a:gd name="T89" fmla="*/ 377 h 8000"/>
                <a:gd name="T90" fmla="*/ 508 w 10000"/>
                <a:gd name="T91" fmla="*/ 286 h 8000"/>
                <a:gd name="T92" fmla="*/ 358 w 10000"/>
                <a:gd name="T93" fmla="*/ 210 h 8000"/>
                <a:gd name="T94" fmla="*/ 232 w 10000"/>
                <a:gd name="T95" fmla="*/ 138 h 8000"/>
                <a:gd name="T96" fmla="*/ 59 w 10000"/>
                <a:gd name="T97" fmla="*/ 35 h 8000"/>
                <a:gd name="T98" fmla="*/ 0 w 10000"/>
                <a:gd name="T99" fmla="*/ 0 h 8000"/>
                <a:gd name="T100" fmla="*/ 0 w 10000"/>
                <a:gd name="T101" fmla="*/ 0 h 8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5" name="Freeform 5">
              <a:extLst>
                <a:ext uri="{FF2B5EF4-FFF2-40B4-BE49-F238E27FC236}">
                  <a16:creationId xmlns:a16="http://schemas.microsoft.com/office/drawing/2014/main" id="{7F7DCFF1-022E-2698-416A-89B41A762929}"/>
                </a:ext>
              </a:extLst>
            </p:cNvPr>
            <p:cNvSpPr>
              <a:spLocks noEditPoints="1"/>
            </p:cNvSpPr>
            <p:nvPr/>
          </p:nvSpPr>
          <p:spPr bwMode="gray">
            <a:xfrm>
              <a:off x="0" y="1587"/>
              <a:ext cx="12192000" cy="6856413"/>
            </a:xfrm>
            <a:custGeom>
              <a:avLst/>
              <a:gdLst>
                <a:gd name="T0" fmla="*/ 0 w 15356"/>
                <a:gd name="T1" fmla="*/ 0 h 8638"/>
                <a:gd name="T2" fmla="*/ 0 w 15356"/>
                <a:gd name="T3" fmla="*/ 8638 h 8638"/>
                <a:gd name="T4" fmla="*/ 15356 w 15356"/>
                <a:gd name="T5" fmla="*/ 8638 h 8638"/>
                <a:gd name="T6" fmla="*/ 15356 w 15356"/>
                <a:gd name="T7" fmla="*/ 0 h 8638"/>
                <a:gd name="T8" fmla="*/ 0 w 15356"/>
                <a:gd name="T9" fmla="*/ 0 h 8638"/>
                <a:gd name="T10" fmla="*/ 14748 w 15356"/>
                <a:gd name="T11" fmla="*/ 8038 h 8638"/>
                <a:gd name="T12" fmla="*/ 600 w 15356"/>
                <a:gd name="T13" fmla="*/ 8038 h 8638"/>
                <a:gd name="T14" fmla="*/ 600 w 15356"/>
                <a:gd name="T15" fmla="*/ 592 h 8638"/>
                <a:gd name="T16" fmla="*/ 14748 w 15356"/>
                <a:gd name="T17" fmla="*/ 592 h 8638"/>
                <a:gd name="T18" fmla="*/ 14748 w 15356"/>
                <a:gd name="T19" fmla="*/ 8038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16" name="Rectangle 15">
            <a:extLst>
              <a:ext uri="{FF2B5EF4-FFF2-40B4-BE49-F238E27FC236}">
                <a16:creationId xmlns:a16="http://schemas.microsoft.com/office/drawing/2014/main" id="{E09589E6-909F-B4F9-3092-FC881FAB0318}"/>
              </a:ext>
            </a:extLst>
          </p:cNvPr>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7" name="Date Placeholder 4">
            <a:extLst>
              <a:ext uri="{FF2B5EF4-FFF2-40B4-BE49-F238E27FC236}">
                <a16:creationId xmlns:a16="http://schemas.microsoft.com/office/drawing/2014/main" id="{7BA1D91C-FA1F-2BD0-D79A-66014CF0DD76}"/>
              </a:ext>
            </a:extLst>
          </p:cNvPr>
          <p:cNvSpPr>
            <a:spLocks noGrp="1"/>
          </p:cNvSpPr>
          <p:nvPr>
            <p:ph type="dt" sz="half" idx="10"/>
          </p:nvPr>
        </p:nvSpPr>
        <p:spPr/>
        <p:txBody>
          <a:bodyPr/>
          <a:lstStyle>
            <a:lvl1pPr>
              <a:defRPr/>
            </a:lvl1pPr>
          </a:lstStyle>
          <a:p>
            <a:pPr>
              <a:defRPr/>
            </a:pPr>
            <a:fld id="{EEC895EC-5B43-4F35-9F0B-14639CBC794D}" type="datetimeFigureOut">
              <a:rPr lang="en-US"/>
              <a:pPr>
                <a:defRPr/>
              </a:pPr>
              <a:t>9/25/2026</a:t>
            </a:fld>
            <a:endParaRPr lang="en-US"/>
          </a:p>
        </p:txBody>
      </p:sp>
      <p:sp>
        <p:nvSpPr>
          <p:cNvPr id="18" name="Footer Placeholder 5">
            <a:extLst>
              <a:ext uri="{FF2B5EF4-FFF2-40B4-BE49-F238E27FC236}">
                <a16:creationId xmlns:a16="http://schemas.microsoft.com/office/drawing/2014/main" id="{698D8733-3ACB-A845-5A6F-85A1A82D25F7}"/>
              </a:ext>
            </a:extLst>
          </p:cNvPr>
          <p:cNvSpPr>
            <a:spLocks noGrp="1"/>
          </p:cNvSpPr>
          <p:nvPr>
            <p:ph type="ftr" sz="quarter" idx="11"/>
          </p:nvPr>
        </p:nvSpPr>
        <p:spPr/>
        <p:txBody>
          <a:bodyPr/>
          <a:lstStyle>
            <a:lvl1pPr>
              <a:defRPr/>
            </a:lvl1pPr>
          </a:lstStyle>
          <a:p>
            <a:pPr>
              <a:defRPr/>
            </a:pPr>
            <a:endParaRPr lang="en-US"/>
          </a:p>
        </p:txBody>
      </p:sp>
      <p:sp>
        <p:nvSpPr>
          <p:cNvPr id="19" name="Slide Number Placeholder 6">
            <a:extLst>
              <a:ext uri="{FF2B5EF4-FFF2-40B4-BE49-F238E27FC236}">
                <a16:creationId xmlns:a16="http://schemas.microsoft.com/office/drawing/2014/main" id="{D7CC38A6-F0FB-536C-5258-26D87768EC85}"/>
              </a:ext>
            </a:extLst>
          </p:cNvPr>
          <p:cNvSpPr>
            <a:spLocks noGrp="1"/>
          </p:cNvSpPr>
          <p:nvPr>
            <p:ph type="sldNum" sz="quarter" idx="12"/>
          </p:nvPr>
        </p:nvSpPr>
        <p:spPr/>
        <p:txBody>
          <a:bodyPr/>
          <a:lstStyle>
            <a:lvl1pPr>
              <a:defRPr/>
            </a:lvl1pPr>
          </a:lstStyle>
          <a:p>
            <a:pPr>
              <a:defRPr/>
            </a:pPr>
            <a:fld id="{C1F5E149-FFC0-4369-BA77-F6C6014407FE}" type="slidenum">
              <a:rPr lang="en-US"/>
              <a:pPr>
                <a:defRPr/>
              </a:pPr>
              <a:t>‹#›</a:t>
            </a:fld>
            <a:endParaRPr lang="en-US"/>
          </a:p>
        </p:txBody>
      </p:sp>
    </p:spTree>
    <p:extLst>
      <p:ext uri="{BB962C8B-B14F-4D97-AF65-F5344CB8AC3E}">
        <p14:creationId xmlns:p14="http://schemas.microsoft.com/office/powerpoint/2010/main" val="26298247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5" name="Group 6">
            <a:extLst>
              <a:ext uri="{FF2B5EF4-FFF2-40B4-BE49-F238E27FC236}">
                <a16:creationId xmlns:a16="http://schemas.microsoft.com/office/drawing/2014/main" id="{C9BDBD2F-9756-9782-0E8A-93F1650E9ABB}"/>
              </a:ext>
            </a:extLst>
          </p:cNvPr>
          <p:cNvGrpSpPr>
            <a:grpSpLocks/>
          </p:cNvGrpSpPr>
          <p:nvPr/>
        </p:nvGrpSpPr>
        <p:grpSpPr bwMode="auto">
          <a:xfrm>
            <a:off x="0" y="-1588"/>
            <a:ext cx="12192000" cy="6865938"/>
            <a:chOff x="0" y="-2373"/>
            <a:chExt cx="12192000" cy="6867027"/>
          </a:xfrm>
        </p:grpSpPr>
        <p:sp>
          <p:nvSpPr>
            <p:cNvPr id="6" name="Rectangle 5">
              <a:extLst>
                <a:ext uri="{FF2B5EF4-FFF2-40B4-BE49-F238E27FC236}">
                  <a16:creationId xmlns:a16="http://schemas.microsoft.com/office/drawing/2014/main" id="{121F8F8E-DC71-BF47-8DB0-2CC50E8180C6}"/>
                </a:ext>
              </a:extLst>
            </p:cNvPr>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 name="Oval 6">
              <a:extLst>
                <a:ext uri="{FF2B5EF4-FFF2-40B4-BE49-F238E27FC236}">
                  <a16:creationId xmlns:a16="http://schemas.microsoft.com/office/drawing/2014/main" id="{40B9640A-7FDD-EAA8-B968-E75C1EB87B8C}"/>
                </a:ext>
              </a:extLst>
            </p:cNvPr>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a:extLst>
                <a:ext uri="{FF2B5EF4-FFF2-40B4-BE49-F238E27FC236}">
                  <a16:creationId xmlns:a16="http://schemas.microsoft.com/office/drawing/2014/main" id="{DCE8E713-5328-6E90-3B5F-3416805BA830}"/>
                </a:ext>
              </a:extLst>
            </p:cNvPr>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a:extLst>
                <a:ext uri="{FF2B5EF4-FFF2-40B4-BE49-F238E27FC236}">
                  <a16:creationId xmlns:a16="http://schemas.microsoft.com/office/drawing/2014/main" id="{A243191E-5F23-0EFA-AD69-78A3DC7C2BE2}"/>
                </a:ext>
              </a:extLst>
            </p:cNvPr>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a:extLst>
                <a:ext uri="{FF2B5EF4-FFF2-40B4-BE49-F238E27FC236}">
                  <a16:creationId xmlns:a16="http://schemas.microsoft.com/office/drawing/2014/main" id="{49C2D76A-43CB-ED77-44D9-BF8068965BFE}"/>
                </a:ext>
              </a:extLst>
            </p:cNvPr>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a:extLst>
                <a:ext uri="{FF2B5EF4-FFF2-40B4-BE49-F238E27FC236}">
                  <a16:creationId xmlns:a16="http://schemas.microsoft.com/office/drawing/2014/main" id="{E7C19B16-7DF0-10DE-0E72-7474CB88A45A}"/>
                </a:ext>
              </a:extLst>
            </p:cNvPr>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4B972F64-FD40-6560-7768-0133F30FD3C3}"/>
                </a:ext>
              </a:extLst>
            </p:cNvPr>
            <p:cNvSpPr/>
            <p:nvPr/>
          </p:nvSpPr>
          <p:spPr>
            <a:xfrm>
              <a:off x="6172200" y="402504"/>
              <a:ext cx="5595938" cy="605409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5">
              <a:extLst>
                <a:ext uri="{FF2B5EF4-FFF2-40B4-BE49-F238E27FC236}">
                  <a16:creationId xmlns:a16="http://schemas.microsoft.com/office/drawing/2014/main" id="{34FF4EDC-8788-FC0C-7F39-72449EF1406D}"/>
                </a:ext>
              </a:extLst>
            </p:cNvPr>
            <p:cNvSpPr>
              <a:spLocks/>
            </p:cNvSpPr>
            <p:nvPr/>
          </p:nvSpPr>
          <p:spPr bwMode="gray">
            <a:xfrm rot="-5400000">
              <a:off x="3295432" y="2801721"/>
              <a:ext cx="6053670" cy="1254558"/>
            </a:xfrm>
            <a:custGeom>
              <a:avLst/>
              <a:gdLst>
                <a:gd name="T0" fmla="*/ 0 w 10000"/>
                <a:gd name="T1" fmla="*/ 0 h 8000"/>
                <a:gd name="T2" fmla="*/ 0 w 10000"/>
                <a:gd name="T3" fmla="*/ 7970 h 8000"/>
                <a:gd name="T4" fmla="*/ 10000 w 10000"/>
                <a:gd name="T5" fmla="*/ 8000 h 8000"/>
                <a:gd name="T6" fmla="*/ 10000 w 10000"/>
                <a:gd name="T7" fmla="*/ 7 h 8000"/>
                <a:gd name="T8" fmla="*/ 10000 w 10000"/>
                <a:gd name="T9" fmla="*/ 7 h 8000"/>
                <a:gd name="T10" fmla="*/ 9773 w 10000"/>
                <a:gd name="T11" fmla="*/ 156 h 8000"/>
                <a:gd name="T12" fmla="*/ 9547 w 10000"/>
                <a:gd name="T13" fmla="*/ 298 h 8000"/>
                <a:gd name="T14" fmla="*/ 9320 w 10000"/>
                <a:gd name="T15" fmla="*/ 437 h 8000"/>
                <a:gd name="T16" fmla="*/ 9092 w 10000"/>
                <a:gd name="T17" fmla="*/ 556 h 8000"/>
                <a:gd name="T18" fmla="*/ 8865 w 10000"/>
                <a:gd name="T19" fmla="*/ 676 h 8000"/>
                <a:gd name="T20" fmla="*/ 8637 w 10000"/>
                <a:gd name="T21" fmla="*/ 788 h 8000"/>
                <a:gd name="T22" fmla="*/ 8412 w 10000"/>
                <a:gd name="T23" fmla="*/ 884 h 8000"/>
                <a:gd name="T24" fmla="*/ 8184 w 10000"/>
                <a:gd name="T25" fmla="*/ 975 h 8000"/>
                <a:gd name="T26" fmla="*/ 7957 w 10000"/>
                <a:gd name="T27" fmla="*/ 1058 h 8000"/>
                <a:gd name="T28" fmla="*/ 7734 w 10000"/>
                <a:gd name="T29" fmla="*/ 1130 h 8000"/>
                <a:gd name="T30" fmla="*/ 7508 w 10000"/>
                <a:gd name="T31" fmla="*/ 1202 h 8000"/>
                <a:gd name="T32" fmla="*/ 7285 w 10000"/>
                <a:gd name="T33" fmla="*/ 1262 h 8000"/>
                <a:gd name="T34" fmla="*/ 7062 w 10000"/>
                <a:gd name="T35" fmla="*/ 1309 h 8000"/>
                <a:gd name="T36" fmla="*/ 6840 w 10000"/>
                <a:gd name="T37" fmla="*/ 1358 h 8000"/>
                <a:gd name="T38" fmla="*/ 6620 w 10000"/>
                <a:gd name="T39" fmla="*/ 1399 h 8000"/>
                <a:gd name="T40" fmla="*/ 6402 w 10000"/>
                <a:gd name="T41" fmla="*/ 1428 h 8000"/>
                <a:gd name="T42" fmla="*/ 6184 w 10000"/>
                <a:gd name="T43" fmla="*/ 1453 h 8000"/>
                <a:gd name="T44" fmla="*/ 5968 w 10000"/>
                <a:gd name="T45" fmla="*/ 1477 h 8000"/>
                <a:gd name="T46" fmla="*/ 5755 w 10000"/>
                <a:gd name="T47" fmla="*/ 1488 h 8000"/>
                <a:gd name="T48" fmla="*/ 5542 w 10000"/>
                <a:gd name="T49" fmla="*/ 1500 h 8000"/>
                <a:gd name="T50" fmla="*/ 5332 w 10000"/>
                <a:gd name="T51" fmla="*/ 1506 h 8000"/>
                <a:gd name="T52" fmla="*/ 5124 w 10000"/>
                <a:gd name="T53" fmla="*/ 1500 h 8000"/>
                <a:gd name="T54" fmla="*/ 4918 w 10000"/>
                <a:gd name="T55" fmla="*/ 1500 h 8000"/>
                <a:gd name="T56" fmla="*/ 4714 w 10000"/>
                <a:gd name="T57" fmla="*/ 1488 h 8000"/>
                <a:gd name="T58" fmla="*/ 4514 w 10000"/>
                <a:gd name="T59" fmla="*/ 1470 h 8000"/>
                <a:gd name="T60" fmla="*/ 4316 w 10000"/>
                <a:gd name="T61" fmla="*/ 1453 h 8000"/>
                <a:gd name="T62" fmla="*/ 4122 w 10000"/>
                <a:gd name="T63" fmla="*/ 1434 h 8000"/>
                <a:gd name="T64" fmla="*/ 3929 w 10000"/>
                <a:gd name="T65" fmla="*/ 1405 h 8000"/>
                <a:gd name="T66" fmla="*/ 3739 w 10000"/>
                <a:gd name="T67" fmla="*/ 1374 h 8000"/>
                <a:gd name="T68" fmla="*/ 3553 w 10000"/>
                <a:gd name="T69" fmla="*/ 1346 h 8000"/>
                <a:gd name="T70" fmla="*/ 3190 w 10000"/>
                <a:gd name="T71" fmla="*/ 1267 h 8000"/>
                <a:gd name="T72" fmla="*/ 2842 w 10000"/>
                <a:gd name="T73" fmla="*/ 1183 h 8000"/>
                <a:gd name="T74" fmla="*/ 2508 w 10000"/>
                <a:gd name="T75" fmla="*/ 1095 h 8000"/>
                <a:gd name="T76" fmla="*/ 2192 w 10000"/>
                <a:gd name="T77" fmla="*/ 998 h 8000"/>
                <a:gd name="T78" fmla="*/ 1890 w 10000"/>
                <a:gd name="T79" fmla="*/ 897 h 8000"/>
                <a:gd name="T80" fmla="*/ 1610 w 10000"/>
                <a:gd name="T81" fmla="*/ 788 h 8000"/>
                <a:gd name="T82" fmla="*/ 1347 w 10000"/>
                <a:gd name="T83" fmla="*/ 681 h 8000"/>
                <a:gd name="T84" fmla="*/ 1105 w 10000"/>
                <a:gd name="T85" fmla="*/ 574 h 8000"/>
                <a:gd name="T86" fmla="*/ 883 w 10000"/>
                <a:gd name="T87" fmla="*/ 473 h 8000"/>
                <a:gd name="T88" fmla="*/ 686 w 10000"/>
                <a:gd name="T89" fmla="*/ 377 h 8000"/>
                <a:gd name="T90" fmla="*/ 508 w 10000"/>
                <a:gd name="T91" fmla="*/ 286 h 8000"/>
                <a:gd name="T92" fmla="*/ 358 w 10000"/>
                <a:gd name="T93" fmla="*/ 210 h 8000"/>
                <a:gd name="T94" fmla="*/ 232 w 10000"/>
                <a:gd name="T95" fmla="*/ 138 h 8000"/>
                <a:gd name="T96" fmla="*/ 59 w 10000"/>
                <a:gd name="T97" fmla="*/ 35 h 8000"/>
                <a:gd name="T98" fmla="*/ 0 w 10000"/>
                <a:gd name="T99" fmla="*/ 0 h 8000"/>
                <a:gd name="T100" fmla="*/ 0 w 10000"/>
                <a:gd name="T101" fmla="*/ 0 h 8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4" name="Freeform 5">
              <a:extLst>
                <a:ext uri="{FF2B5EF4-FFF2-40B4-BE49-F238E27FC236}">
                  <a16:creationId xmlns:a16="http://schemas.microsoft.com/office/drawing/2014/main" id="{F9CF571E-C59F-347A-F881-EB42BA6C9165}"/>
                </a:ext>
              </a:extLst>
            </p:cNvPr>
            <p:cNvSpPr>
              <a:spLocks/>
            </p:cNvSpPr>
            <p:nvPr/>
          </p:nvSpPr>
          <p:spPr bwMode="gray">
            <a:xfrm rot="-5677511">
              <a:off x="4203594" y="1826078"/>
              <a:ext cx="3299407" cy="440924"/>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5" name="Freeform 5">
              <a:extLst>
                <a:ext uri="{FF2B5EF4-FFF2-40B4-BE49-F238E27FC236}">
                  <a16:creationId xmlns:a16="http://schemas.microsoft.com/office/drawing/2014/main" id="{538500C0-BC78-87D7-2683-72D47B0F0049}"/>
                </a:ext>
              </a:extLst>
            </p:cNvPr>
            <p:cNvSpPr>
              <a:spLocks noEditPoints="1"/>
            </p:cNvSpPr>
            <p:nvPr/>
          </p:nvSpPr>
          <p:spPr bwMode="gray">
            <a:xfrm>
              <a:off x="0" y="1587"/>
              <a:ext cx="12192000" cy="6856413"/>
            </a:xfrm>
            <a:custGeom>
              <a:avLst/>
              <a:gdLst>
                <a:gd name="T0" fmla="*/ 0 w 15356"/>
                <a:gd name="T1" fmla="*/ 0 h 8638"/>
                <a:gd name="T2" fmla="*/ 0 w 15356"/>
                <a:gd name="T3" fmla="*/ 8638 h 8638"/>
                <a:gd name="T4" fmla="*/ 15356 w 15356"/>
                <a:gd name="T5" fmla="*/ 8638 h 8638"/>
                <a:gd name="T6" fmla="*/ 15356 w 15356"/>
                <a:gd name="T7" fmla="*/ 0 h 8638"/>
                <a:gd name="T8" fmla="*/ 0 w 15356"/>
                <a:gd name="T9" fmla="*/ 0 h 8638"/>
                <a:gd name="T10" fmla="*/ 14748 w 15356"/>
                <a:gd name="T11" fmla="*/ 8038 h 8638"/>
                <a:gd name="T12" fmla="*/ 600 w 15356"/>
                <a:gd name="T13" fmla="*/ 8038 h 8638"/>
                <a:gd name="T14" fmla="*/ 600 w 15356"/>
                <a:gd name="T15" fmla="*/ 592 h 8638"/>
                <a:gd name="T16" fmla="*/ 14748 w 15356"/>
                <a:gd name="T17" fmla="*/ 592 h 8638"/>
                <a:gd name="T18" fmla="*/ 14748 w 15356"/>
                <a:gd name="T19" fmla="*/ 8038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16" name="Rectangle 15">
            <a:extLst>
              <a:ext uri="{FF2B5EF4-FFF2-40B4-BE49-F238E27FC236}">
                <a16:creationId xmlns:a16="http://schemas.microsoft.com/office/drawing/2014/main" id="{28775AAC-FE4F-719F-8A91-AB493F96DA5C}"/>
              </a:ext>
            </a:extLst>
          </p:cNvPr>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7" name="Date Placeholder 4">
            <a:extLst>
              <a:ext uri="{FF2B5EF4-FFF2-40B4-BE49-F238E27FC236}">
                <a16:creationId xmlns:a16="http://schemas.microsoft.com/office/drawing/2014/main" id="{DDEBFC98-52CB-CC57-76D8-DAE4CE719D55}"/>
              </a:ext>
            </a:extLst>
          </p:cNvPr>
          <p:cNvSpPr>
            <a:spLocks noGrp="1"/>
          </p:cNvSpPr>
          <p:nvPr>
            <p:ph type="dt" sz="half" idx="10"/>
          </p:nvPr>
        </p:nvSpPr>
        <p:spPr/>
        <p:txBody>
          <a:bodyPr/>
          <a:lstStyle>
            <a:lvl1pPr>
              <a:defRPr/>
            </a:lvl1pPr>
          </a:lstStyle>
          <a:p>
            <a:pPr>
              <a:defRPr/>
            </a:pPr>
            <a:fld id="{0EBF0A1E-3E34-4E2E-B893-E297B05107DB}" type="datetimeFigureOut">
              <a:rPr lang="en-US"/>
              <a:pPr>
                <a:defRPr/>
              </a:pPr>
              <a:t>9/25/2026</a:t>
            </a:fld>
            <a:endParaRPr lang="en-US"/>
          </a:p>
        </p:txBody>
      </p:sp>
      <p:sp>
        <p:nvSpPr>
          <p:cNvPr id="18" name="Footer Placeholder 5">
            <a:extLst>
              <a:ext uri="{FF2B5EF4-FFF2-40B4-BE49-F238E27FC236}">
                <a16:creationId xmlns:a16="http://schemas.microsoft.com/office/drawing/2014/main" id="{4BFF3188-2816-4A14-75A7-4B097C2F1FF1}"/>
              </a:ext>
            </a:extLst>
          </p:cNvPr>
          <p:cNvSpPr>
            <a:spLocks noGrp="1"/>
          </p:cNvSpPr>
          <p:nvPr>
            <p:ph type="ftr" sz="quarter" idx="11"/>
          </p:nvPr>
        </p:nvSpPr>
        <p:spPr/>
        <p:txBody>
          <a:bodyPr/>
          <a:lstStyle>
            <a:lvl1pPr>
              <a:defRPr/>
            </a:lvl1pPr>
          </a:lstStyle>
          <a:p>
            <a:pPr>
              <a:defRPr/>
            </a:pPr>
            <a:endParaRPr lang="en-US"/>
          </a:p>
        </p:txBody>
      </p:sp>
      <p:sp>
        <p:nvSpPr>
          <p:cNvPr id="19" name="Slide Number Placeholder 6">
            <a:extLst>
              <a:ext uri="{FF2B5EF4-FFF2-40B4-BE49-F238E27FC236}">
                <a16:creationId xmlns:a16="http://schemas.microsoft.com/office/drawing/2014/main" id="{3DFBD14A-CE14-9AE8-162B-CC24A5B8DD54}"/>
              </a:ext>
            </a:extLst>
          </p:cNvPr>
          <p:cNvSpPr>
            <a:spLocks noGrp="1"/>
          </p:cNvSpPr>
          <p:nvPr>
            <p:ph type="sldNum" sz="quarter" idx="12"/>
          </p:nvPr>
        </p:nvSpPr>
        <p:spPr/>
        <p:txBody>
          <a:bodyPr/>
          <a:lstStyle>
            <a:lvl1pPr>
              <a:defRPr/>
            </a:lvl1pPr>
          </a:lstStyle>
          <a:p>
            <a:pPr>
              <a:defRPr/>
            </a:pPr>
            <a:fld id="{16F224C9-921E-4561-B954-A46AA94354B1}" type="slidenum">
              <a:rPr lang="en-US"/>
              <a:pPr>
                <a:defRPr/>
              </a:pPr>
              <a:t>‹#›</a:t>
            </a:fld>
            <a:endParaRPr lang="en-US"/>
          </a:p>
        </p:txBody>
      </p:sp>
    </p:spTree>
    <p:extLst>
      <p:ext uri="{BB962C8B-B14F-4D97-AF65-F5344CB8AC3E}">
        <p14:creationId xmlns:p14="http://schemas.microsoft.com/office/powerpoint/2010/main" val="2430126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5" name="Group 6">
            <a:extLst>
              <a:ext uri="{FF2B5EF4-FFF2-40B4-BE49-F238E27FC236}">
                <a16:creationId xmlns:a16="http://schemas.microsoft.com/office/drawing/2014/main" id="{B1412E90-5B6B-7E3F-9282-9938E97E8E33}"/>
              </a:ext>
            </a:extLst>
          </p:cNvPr>
          <p:cNvGrpSpPr>
            <a:grpSpLocks/>
          </p:cNvGrpSpPr>
          <p:nvPr/>
        </p:nvGrpSpPr>
        <p:grpSpPr bwMode="auto">
          <a:xfrm>
            <a:off x="0" y="-1588"/>
            <a:ext cx="12192000" cy="6865938"/>
            <a:chOff x="0" y="-2373"/>
            <a:chExt cx="12192000" cy="6867027"/>
          </a:xfrm>
        </p:grpSpPr>
        <p:sp>
          <p:nvSpPr>
            <p:cNvPr id="6" name="Rectangle 5">
              <a:extLst>
                <a:ext uri="{FF2B5EF4-FFF2-40B4-BE49-F238E27FC236}">
                  <a16:creationId xmlns:a16="http://schemas.microsoft.com/office/drawing/2014/main" id="{28A23DB9-8810-828E-24DB-7832E9B3C5CE}"/>
                </a:ext>
              </a:extLst>
            </p:cNvPr>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 name="Oval 6">
              <a:extLst>
                <a:ext uri="{FF2B5EF4-FFF2-40B4-BE49-F238E27FC236}">
                  <a16:creationId xmlns:a16="http://schemas.microsoft.com/office/drawing/2014/main" id="{245D2E4A-88F0-9252-3BCE-721EB5FEFE02}"/>
                </a:ext>
              </a:extLst>
            </p:cNvPr>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a:extLst>
                <a:ext uri="{FF2B5EF4-FFF2-40B4-BE49-F238E27FC236}">
                  <a16:creationId xmlns:a16="http://schemas.microsoft.com/office/drawing/2014/main" id="{D93CA7AC-1250-AB82-B73E-1333BE5461C1}"/>
                </a:ext>
              </a:extLst>
            </p:cNvPr>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a:extLst>
                <a:ext uri="{FF2B5EF4-FFF2-40B4-BE49-F238E27FC236}">
                  <a16:creationId xmlns:a16="http://schemas.microsoft.com/office/drawing/2014/main" id="{5727D644-EB23-6116-BEC4-C7814963A6D1}"/>
                </a:ext>
              </a:extLst>
            </p:cNvPr>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a:extLst>
                <a:ext uri="{FF2B5EF4-FFF2-40B4-BE49-F238E27FC236}">
                  <a16:creationId xmlns:a16="http://schemas.microsoft.com/office/drawing/2014/main" id="{1B10FE8E-CB5C-5C5F-7B1E-BF0886F5300A}"/>
                </a:ext>
              </a:extLst>
            </p:cNvPr>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a:extLst>
                <a:ext uri="{FF2B5EF4-FFF2-40B4-BE49-F238E27FC236}">
                  <a16:creationId xmlns:a16="http://schemas.microsoft.com/office/drawing/2014/main" id="{7B8F72E0-394E-1CDE-7AFB-B627DECC7A0A}"/>
                </a:ext>
              </a:extLst>
            </p:cNvPr>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a:extLst>
                <a:ext uri="{FF2B5EF4-FFF2-40B4-BE49-F238E27FC236}">
                  <a16:creationId xmlns:a16="http://schemas.microsoft.com/office/drawing/2014/main" id="{9EF0DC64-33B8-7259-2459-C140F4AE7637}"/>
                </a:ext>
              </a:extLst>
            </p:cNvPr>
            <p:cNvSpPr>
              <a:spLocks/>
            </p:cNvSpPr>
            <p:nvPr/>
          </p:nvSpPr>
          <p:spPr bwMode="gray">
            <a:xfrm rot="10371525">
              <a:off x="263767" y="4438254"/>
              <a:ext cx="3299407" cy="440924"/>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3" name="Freeform 5">
              <a:extLst>
                <a:ext uri="{FF2B5EF4-FFF2-40B4-BE49-F238E27FC236}">
                  <a16:creationId xmlns:a16="http://schemas.microsoft.com/office/drawing/2014/main" id="{B1EB39FD-6F83-81A1-D4DF-D9AA2631B7BA}"/>
                </a:ext>
              </a:extLst>
            </p:cNvPr>
            <p:cNvSpPr>
              <a:spLocks/>
            </p:cNvSpPr>
            <p:nvPr/>
          </p:nvSpPr>
          <p:spPr bwMode="gray">
            <a:xfrm rot="10800000">
              <a:off x="459506" y="321130"/>
              <a:ext cx="11277600" cy="4533900"/>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04" h="2856">
                  <a:moveTo>
                    <a:pt x="0" y="0"/>
                  </a:moveTo>
                  <a:lnTo>
                    <a:pt x="0" y="2856"/>
                  </a:lnTo>
                  <a:lnTo>
                    <a:pt x="7104" y="2856"/>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4" name="Freeform 5">
              <a:extLst>
                <a:ext uri="{FF2B5EF4-FFF2-40B4-BE49-F238E27FC236}">
                  <a16:creationId xmlns:a16="http://schemas.microsoft.com/office/drawing/2014/main" id="{14421E5C-3C9A-8371-3DBE-C8455297BADD}"/>
                </a:ext>
              </a:extLst>
            </p:cNvPr>
            <p:cNvSpPr>
              <a:spLocks noEditPoints="1"/>
            </p:cNvSpPr>
            <p:nvPr/>
          </p:nvSpPr>
          <p:spPr bwMode="gray">
            <a:xfrm>
              <a:off x="0" y="1587"/>
              <a:ext cx="12192000" cy="6856413"/>
            </a:xfrm>
            <a:custGeom>
              <a:avLst/>
              <a:gdLst>
                <a:gd name="T0" fmla="*/ 0 w 15356"/>
                <a:gd name="T1" fmla="*/ 0 h 8638"/>
                <a:gd name="T2" fmla="*/ 0 w 15356"/>
                <a:gd name="T3" fmla="*/ 8638 h 8638"/>
                <a:gd name="T4" fmla="*/ 15356 w 15356"/>
                <a:gd name="T5" fmla="*/ 8638 h 8638"/>
                <a:gd name="T6" fmla="*/ 15356 w 15356"/>
                <a:gd name="T7" fmla="*/ 0 h 8638"/>
                <a:gd name="T8" fmla="*/ 0 w 15356"/>
                <a:gd name="T9" fmla="*/ 0 h 8638"/>
                <a:gd name="T10" fmla="*/ 14748 w 15356"/>
                <a:gd name="T11" fmla="*/ 8038 h 8638"/>
                <a:gd name="T12" fmla="*/ 600 w 15356"/>
                <a:gd name="T13" fmla="*/ 8038 h 8638"/>
                <a:gd name="T14" fmla="*/ 600 w 15356"/>
                <a:gd name="T15" fmla="*/ 592 h 8638"/>
                <a:gd name="T16" fmla="*/ 14748 w 15356"/>
                <a:gd name="T17" fmla="*/ 592 h 8638"/>
                <a:gd name="T18" fmla="*/ 14748 w 15356"/>
                <a:gd name="T19" fmla="*/ 8038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15" name="Rectangle 14">
            <a:extLst>
              <a:ext uri="{FF2B5EF4-FFF2-40B4-BE49-F238E27FC236}">
                <a16:creationId xmlns:a16="http://schemas.microsoft.com/office/drawing/2014/main" id="{F78337D7-FAA6-E5E3-5F04-01D3CF9CDFA5}"/>
              </a:ext>
            </a:extLst>
          </p:cNvPr>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Date Placeholder 4">
            <a:extLst>
              <a:ext uri="{FF2B5EF4-FFF2-40B4-BE49-F238E27FC236}">
                <a16:creationId xmlns:a16="http://schemas.microsoft.com/office/drawing/2014/main" id="{90BADE88-663A-8E3E-2AA2-9FE0E0665D5F}"/>
              </a:ext>
            </a:extLst>
          </p:cNvPr>
          <p:cNvSpPr>
            <a:spLocks noGrp="1"/>
          </p:cNvSpPr>
          <p:nvPr>
            <p:ph type="dt" sz="half" idx="10"/>
          </p:nvPr>
        </p:nvSpPr>
        <p:spPr/>
        <p:txBody>
          <a:bodyPr/>
          <a:lstStyle>
            <a:lvl1pPr>
              <a:defRPr/>
            </a:lvl1pPr>
          </a:lstStyle>
          <a:p>
            <a:pPr>
              <a:defRPr/>
            </a:pPr>
            <a:fld id="{2CAB6DED-DFCF-4B11-BBBB-8675A98BD015}" type="datetimeFigureOut">
              <a:rPr lang="en-US"/>
              <a:pPr>
                <a:defRPr/>
              </a:pPr>
              <a:t>9/25/2026</a:t>
            </a:fld>
            <a:endParaRPr lang="en-US"/>
          </a:p>
        </p:txBody>
      </p:sp>
      <p:sp>
        <p:nvSpPr>
          <p:cNvPr id="17" name="Footer Placeholder 5">
            <a:extLst>
              <a:ext uri="{FF2B5EF4-FFF2-40B4-BE49-F238E27FC236}">
                <a16:creationId xmlns:a16="http://schemas.microsoft.com/office/drawing/2014/main" id="{53501616-64BE-6550-C93F-2FB066B6070E}"/>
              </a:ext>
            </a:extLst>
          </p:cNvPr>
          <p:cNvSpPr>
            <a:spLocks noGrp="1"/>
          </p:cNvSpPr>
          <p:nvPr>
            <p:ph type="ftr" sz="quarter" idx="11"/>
          </p:nvPr>
        </p:nvSpPr>
        <p:spPr/>
        <p:txBody>
          <a:bodyPr/>
          <a:lstStyle>
            <a:lvl1pPr>
              <a:defRPr/>
            </a:lvl1pPr>
          </a:lstStyle>
          <a:p>
            <a:pPr>
              <a:defRPr/>
            </a:pPr>
            <a:endParaRPr lang="en-US"/>
          </a:p>
        </p:txBody>
      </p:sp>
      <p:sp>
        <p:nvSpPr>
          <p:cNvPr id="18" name="Slide Number Placeholder 6">
            <a:extLst>
              <a:ext uri="{FF2B5EF4-FFF2-40B4-BE49-F238E27FC236}">
                <a16:creationId xmlns:a16="http://schemas.microsoft.com/office/drawing/2014/main" id="{0CEE0424-D185-4DA0-7E61-901DBA49084F}"/>
              </a:ext>
            </a:extLst>
          </p:cNvPr>
          <p:cNvSpPr>
            <a:spLocks noGrp="1"/>
          </p:cNvSpPr>
          <p:nvPr>
            <p:ph type="sldNum" sz="quarter" idx="12"/>
          </p:nvPr>
        </p:nvSpPr>
        <p:spPr/>
        <p:txBody>
          <a:bodyPr/>
          <a:lstStyle>
            <a:lvl1pPr>
              <a:defRPr/>
            </a:lvl1pPr>
          </a:lstStyle>
          <a:p>
            <a:pPr>
              <a:defRPr/>
            </a:pPr>
            <a:fld id="{4EB0FFD8-0D2B-41F7-9983-D79CC3D9C252}" type="slidenum">
              <a:rPr lang="en-US"/>
              <a:pPr>
                <a:defRPr/>
              </a:pPr>
              <a:t>‹#›</a:t>
            </a:fld>
            <a:endParaRPr lang="en-US"/>
          </a:p>
        </p:txBody>
      </p:sp>
    </p:spTree>
    <p:extLst>
      <p:ext uri="{BB962C8B-B14F-4D97-AF65-F5344CB8AC3E}">
        <p14:creationId xmlns:p14="http://schemas.microsoft.com/office/powerpoint/2010/main" val="23222267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6">
            <a:extLst>
              <a:ext uri="{FF2B5EF4-FFF2-40B4-BE49-F238E27FC236}">
                <a16:creationId xmlns:a16="http://schemas.microsoft.com/office/drawing/2014/main" id="{61EBC957-1A71-9E91-EC56-148F571339CC}"/>
              </a:ext>
            </a:extLst>
          </p:cNvPr>
          <p:cNvGrpSpPr>
            <a:grpSpLocks/>
          </p:cNvGrpSpPr>
          <p:nvPr/>
        </p:nvGrpSpPr>
        <p:grpSpPr bwMode="auto">
          <a:xfrm>
            <a:off x="0" y="-1588"/>
            <a:ext cx="12192000" cy="6865938"/>
            <a:chOff x="0" y="-2373"/>
            <a:chExt cx="12192000" cy="6867027"/>
          </a:xfrm>
        </p:grpSpPr>
        <p:sp>
          <p:nvSpPr>
            <p:cNvPr id="4" name="Rectangle 3">
              <a:extLst>
                <a:ext uri="{FF2B5EF4-FFF2-40B4-BE49-F238E27FC236}">
                  <a16:creationId xmlns:a16="http://schemas.microsoft.com/office/drawing/2014/main" id="{5CFD904A-CE9C-3E61-384C-90D31F18D01A}"/>
                </a:ext>
              </a:extLst>
            </p:cNvPr>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5" name="Oval 4">
              <a:extLst>
                <a:ext uri="{FF2B5EF4-FFF2-40B4-BE49-F238E27FC236}">
                  <a16:creationId xmlns:a16="http://schemas.microsoft.com/office/drawing/2014/main" id="{84C8D60B-6804-ECD3-F8B1-C9D827E5581A}"/>
                </a:ext>
              </a:extLst>
            </p:cNvPr>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6" name="Oval 5">
              <a:extLst>
                <a:ext uri="{FF2B5EF4-FFF2-40B4-BE49-F238E27FC236}">
                  <a16:creationId xmlns:a16="http://schemas.microsoft.com/office/drawing/2014/main" id="{46BB78FB-75DF-AFE2-4441-F3277466E1A5}"/>
                </a:ext>
              </a:extLst>
            </p:cNvPr>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a:extLst>
                <a:ext uri="{FF2B5EF4-FFF2-40B4-BE49-F238E27FC236}">
                  <a16:creationId xmlns:a16="http://schemas.microsoft.com/office/drawing/2014/main" id="{D3EABF99-F0BC-9C6C-8E25-CB9473C62317}"/>
                </a:ext>
              </a:extLst>
            </p:cNvPr>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a:extLst>
                <a:ext uri="{FF2B5EF4-FFF2-40B4-BE49-F238E27FC236}">
                  <a16:creationId xmlns:a16="http://schemas.microsoft.com/office/drawing/2014/main" id="{2DD569A5-E029-3E7D-F32E-1F5AFC7A467E}"/>
                </a:ext>
              </a:extLst>
            </p:cNvPr>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a:extLst>
                <a:ext uri="{FF2B5EF4-FFF2-40B4-BE49-F238E27FC236}">
                  <a16:creationId xmlns:a16="http://schemas.microsoft.com/office/drawing/2014/main" id="{93DD700B-0652-E84B-B08E-3E9B758C50CF}"/>
                </a:ext>
              </a:extLst>
            </p:cNvPr>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a:extLst>
                <a:ext uri="{FF2B5EF4-FFF2-40B4-BE49-F238E27FC236}">
                  <a16:creationId xmlns:a16="http://schemas.microsoft.com/office/drawing/2014/main" id="{96642A94-3E79-91E1-7361-C462E1308CB1}"/>
                </a:ext>
              </a:extLst>
            </p:cNvPr>
            <p:cNvSpPr>
              <a:spLocks/>
            </p:cNvSpPr>
            <p:nvPr/>
          </p:nvSpPr>
          <p:spPr bwMode="gray">
            <a:xfrm rot="-589932">
              <a:off x="8490951" y="2714874"/>
              <a:ext cx="3299407" cy="440924"/>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2" name="Freeform 5">
              <a:extLst>
                <a:ext uri="{FF2B5EF4-FFF2-40B4-BE49-F238E27FC236}">
                  <a16:creationId xmlns:a16="http://schemas.microsoft.com/office/drawing/2014/main" id="{9F8A8D57-AC40-2C14-AE5C-E44AC596375A}"/>
                </a:ext>
              </a:extLst>
            </p:cNvPr>
            <p:cNvSpPr>
              <a:spLocks/>
            </p:cNvSpPr>
            <p:nvPr/>
          </p:nvSpPr>
          <p:spPr bwMode="gray">
            <a:xfrm>
              <a:off x="455612" y="2801319"/>
              <a:ext cx="11277600" cy="3602637"/>
            </a:xfrm>
            <a:custGeom>
              <a:avLst/>
              <a:gdLst>
                <a:gd name="T0" fmla="*/ 0 w 10000"/>
                <a:gd name="T1" fmla="*/ 0 h 7946"/>
                <a:gd name="T2" fmla="*/ 0 w 10000"/>
                <a:gd name="T3" fmla="*/ 7945 h 7946"/>
                <a:gd name="T4" fmla="*/ 10000 w 10000"/>
                <a:gd name="T5" fmla="*/ 7946 h 7946"/>
                <a:gd name="T6" fmla="*/ 10000 w 10000"/>
                <a:gd name="T7" fmla="*/ 4 h 7946"/>
                <a:gd name="T8" fmla="*/ 10000 w 10000"/>
                <a:gd name="T9" fmla="*/ 4 h 7946"/>
                <a:gd name="T10" fmla="*/ 9773 w 10000"/>
                <a:gd name="T11" fmla="*/ 91 h 7946"/>
                <a:gd name="T12" fmla="*/ 9547 w 10000"/>
                <a:gd name="T13" fmla="*/ 175 h 7946"/>
                <a:gd name="T14" fmla="*/ 9320 w 10000"/>
                <a:gd name="T15" fmla="*/ 256 h 7946"/>
                <a:gd name="T16" fmla="*/ 9092 w 10000"/>
                <a:gd name="T17" fmla="*/ 326 h 7946"/>
                <a:gd name="T18" fmla="*/ 8865 w 10000"/>
                <a:gd name="T19" fmla="*/ 396 h 7946"/>
                <a:gd name="T20" fmla="*/ 8637 w 10000"/>
                <a:gd name="T21" fmla="*/ 462 h 7946"/>
                <a:gd name="T22" fmla="*/ 8412 w 10000"/>
                <a:gd name="T23" fmla="*/ 518 h 7946"/>
                <a:gd name="T24" fmla="*/ 8184 w 10000"/>
                <a:gd name="T25" fmla="*/ 571 h 7946"/>
                <a:gd name="T26" fmla="*/ 7957 w 10000"/>
                <a:gd name="T27" fmla="*/ 620 h 7946"/>
                <a:gd name="T28" fmla="*/ 7734 w 10000"/>
                <a:gd name="T29" fmla="*/ 662 h 7946"/>
                <a:gd name="T30" fmla="*/ 7508 w 10000"/>
                <a:gd name="T31" fmla="*/ 704 h 7946"/>
                <a:gd name="T32" fmla="*/ 7285 w 10000"/>
                <a:gd name="T33" fmla="*/ 739 h 7946"/>
                <a:gd name="T34" fmla="*/ 7062 w 10000"/>
                <a:gd name="T35" fmla="*/ 767 h 7946"/>
                <a:gd name="T36" fmla="*/ 6840 w 10000"/>
                <a:gd name="T37" fmla="*/ 795 h 7946"/>
                <a:gd name="T38" fmla="*/ 6620 w 10000"/>
                <a:gd name="T39" fmla="*/ 819 h 7946"/>
                <a:gd name="T40" fmla="*/ 6402 w 10000"/>
                <a:gd name="T41" fmla="*/ 837 h 7946"/>
                <a:gd name="T42" fmla="*/ 6184 w 10000"/>
                <a:gd name="T43" fmla="*/ 851 h 7946"/>
                <a:gd name="T44" fmla="*/ 5968 w 10000"/>
                <a:gd name="T45" fmla="*/ 865 h 7946"/>
                <a:gd name="T46" fmla="*/ 5755 w 10000"/>
                <a:gd name="T47" fmla="*/ 872 h 7946"/>
                <a:gd name="T48" fmla="*/ 5542 w 10000"/>
                <a:gd name="T49" fmla="*/ 879 h 7946"/>
                <a:gd name="T50" fmla="*/ 5332 w 10000"/>
                <a:gd name="T51" fmla="*/ 882 h 7946"/>
                <a:gd name="T52" fmla="*/ 5124 w 10000"/>
                <a:gd name="T53" fmla="*/ 879 h 7946"/>
                <a:gd name="T54" fmla="*/ 4918 w 10000"/>
                <a:gd name="T55" fmla="*/ 879 h 7946"/>
                <a:gd name="T56" fmla="*/ 4714 w 10000"/>
                <a:gd name="T57" fmla="*/ 872 h 7946"/>
                <a:gd name="T58" fmla="*/ 4514 w 10000"/>
                <a:gd name="T59" fmla="*/ 861 h 7946"/>
                <a:gd name="T60" fmla="*/ 4316 w 10000"/>
                <a:gd name="T61" fmla="*/ 851 h 7946"/>
                <a:gd name="T62" fmla="*/ 4122 w 10000"/>
                <a:gd name="T63" fmla="*/ 840 h 7946"/>
                <a:gd name="T64" fmla="*/ 3929 w 10000"/>
                <a:gd name="T65" fmla="*/ 823 h 7946"/>
                <a:gd name="T66" fmla="*/ 3739 w 10000"/>
                <a:gd name="T67" fmla="*/ 805 h 7946"/>
                <a:gd name="T68" fmla="*/ 3553 w 10000"/>
                <a:gd name="T69" fmla="*/ 788 h 7946"/>
                <a:gd name="T70" fmla="*/ 3190 w 10000"/>
                <a:gd name="T71" fmla="*/ 742 h 7946"/>
                <a:gd name="T72" fmla="*/ 2842 w 10000"/>
                <a:gd name="T73" fmla="*/ 693 h 7946"/>
                <a:gd name="T74" fmla="*/ 2508 w 10000"/>
                <a:gd name="T75" fmla="*/ 641 h 7946"/>
                <a:gd name="T76" fmla="*/ 2192 w 10000"/>
                <a:gd name="T77" fmla="*/ 585 h 7946"/>
                <a:gd name="T78" fmla="*/ 1890 w 10000"/>
                <a:gd name="T79" fmla="*/ 525 h 7946"/>
                <a:gd name="T80" fmla="*/ 1610 w 10000"/>
                <a:gd name="T81" fmla="*/ 462 h 7946"/>
                <a:gd name="T82" fmla="*/ 1347 w 10000"/>
                <a:gd name="T83" fmla="*/ 399 h 7946"/>
                <a:gd name="T84" fmla="*/ 1105 w 10000"/>
                <a:gd name="T85" fmla="*/ 336 h 7946"/>
                <a:gd name="T86" fmla="*/ 883 w 10000"/>
                <a:gd name="T87" fmla="*/ 277 h 7946"/>
                <a:gd name="T88" fmla="*/ 686 w 10000"/>
                <a:gd name="T89" fmla="*/ 221 h 7946"/>
                <a:gd name="T90" fmla="*/ 508 w 10000"/>
                <a:gd name="T91" fmla="*/ 168 h 7946"/>
                <a:gd name="T92" fmla="*/ 358 w 10000"/>
                <a:gd name="T93" fmla="*/ 123 h 7946"/>
                <a:gd name="T94" fmla="*/ 232 w 10000"/>
                <a:gd name="T95" fmla="*/ 81 h 7946"/>
                <a:gd name="T96" fmla="*/ 59 w 10000"/>
                <a:gd name="T97" fmla="*/ 21 h 7946"/>
                <a:gd name="T98" fmla="*/ 0 w 10000"/>
                <a:gd name="T99" fmla="*/ 0 h 7946"/>
                <a:gd name="T100" fmla="*/ 0 w 10000"/>
                <a:gd name="T101" fmla="*/ 0 h 7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000" h="7946">
                  <a:moveTo>
                    <a:pt x="0" y="0"/>
                  </a:moveTo>
                  <a:lnTo>
                    <a:pt x="0" y="7945"/>
                  </a:lnTo>
                  <a:lnTo>
                    <a:pt x="10000" y="7946"/>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3" name="Freeform 5">
              <a:extLst>
                <a:ext uri="{FF2B5EF4-FFF2-40B4-BE49-F238E27FC236}">
                  <a16:creationId xmlns:a16="http://schemas.microsoft.com/office/drawing/2014/main" id="{78032443-D215-DD3C-6DC3-A6681DF9350A}"/>
                </a:ext>
              </a:extLst>
            </p:cNvPr>
            <p:cNvSpPr>
              <a:spLocks noEditPoints="1"/>
            </p:cNvSpPr>
            <p:nvPr/>
          </p:nvSpPr>
          <p:spPr bwMode="gray">
            <a:xfrm>
              <a:off x="0" y="1587"/>
              <a:ext cx="12192000" cy="6856413"/>
            </a:xfrm>
            <a:custGeom>
              <a:avLst/>
              <a:gdLst>
                <a:gd name="T0" fmla="*/ 0 w 15356"/>
                <a:gd name="T1" fmla="*/ 0 h 8638"/>
                <a:gd name="T2" fmla="*/ 0 w 15356"/>
                <a:gd name="T3" fmla="*/ 8638 h 8638"/>
                <a:gd name="T4" fmla="*/ 15356 w 15356"/>
                <a:gd name="T5" fmla="*/ 8638 h 8638"/>
                <a:gd name="T6" fmla="*/ 15356 w 15356"/>
                <a:gd name="T7" fmla="*/ 0 h 8638"/>
                <a:gd name="T8" fmla="*/ 0 w 15356"/>
                <a:gd name="T9" fmla="*/ 0 h 8638"/>
                <a:gd name="T10" fmla="*/ 14748 w 15356"/>
                <a:gd name="T11" fmla="*/ 8038 h 8638"/>
                <a:gd name="T12" fmla="*/ 600 w 15356"/>
                <a:gd name="T13" fmla="*/ 8038 h 8638"/>
                <a:gd name="T14" fmla="*/ 600 w 15356"/>
                <a:gd name="T15" fmla="*/ 592 h 8638"/>
                <a:gd name="T16" fmla="*/ 14748 w 15356"/>
                <a:gd name="T17" fmla="*/ 592 h 8638"/>
                <a:gd name="T18" fmla="*/ 14748 w 15356"/>
                <a:gd name="T19" fmla="*/ 8038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14" name="Rectangle 13">
            <a:extLst>
              <a:ext uri="{FF2B5EF4-FFF2-40B4-BE49-F238E27FC236}">
                <a16:creationId xmlns:a16="http://schemas.microsoft.com/office/drawing/2014/main" id="{1873A3CE-EF82-2EF2-AE47-D36B65B9947E}"/>
              </a:ext>
            </a:extLst>
          </p:cNvPr>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5" name="Date Placeholder 3">
            <a:extLst>
              <a:ext uri="{FF2B5EF4-FFF2-40B4-BE49-F238E27FC236}">
                <a16:creationId xmlns:a16="http://schemas.microsoft.com/office/drawing/2014/main" id="{D5A33721-52A4-CB08-71E3-D6AEE529FA16}"/>
              </a:ext>
            </a:extLst>
          </p:cNvPr>
          <p:cNvSpPr>
            <a:spLocks noGrp="1"/>
          </p:cNvSpPr>
          <p:nvPr>
            <p:ph type="dt" sz="half" idx="10"/>
          </p:nvPr>
        </p:nvSpPr>
        <p:spPr/>
        <p:txBody>
          <a:bodyPr/>
          <a:lstStyle>
            <a:lvl1pPr>
              <a:defRPr/>
            </a:lvl1pPr>
          </a:lstStyle>
          <a:p>
            <a:pPr>
              <a:defRPr/>
            </a:pPr>
            <a:fld id="{53858DC7-4D24-42B7-9E32-558826AC2A35}" type="datetimeFigureOut">
              <a:rPr lang="en-US"/>
              <a:pPr>
                <a:defRPr/>
              </a:pPr>
              <a:t>9/25/2026</a:t>
            </a:fld>
            <a:endParaRPr lang="en-US"/>
          </a:p>
        </p:txBody>
      </p:sp>
      <p:sp>
        <p:nvSpPr>
          <p:cNvPr id="16" name="Footer Placeholder 4">
            <a:extLst>
              <a:ext uri="{FF2B5EF4-FFF2-40B4-BE49-F238E27FC236}">
                <a16:creationId xmlns:a16="http://schemas.microsoft.com/office/drawing/2014/main" id="{F319863B-EF0D-2AF3-1483-DD08374FE2AB}"/>
              </a:ext>
            </a:extLst>
          </p:cNvPr>
          <p:cNvSpPr>
            <a:spLocks noGrp="1"/>
          </p:cNvSpPr>
          <p:nvPr>
            <p:ph type="ftr" sz="quarter" idx="11"/>
          </p:nvPr>
        </p:nvSpPr>
        <p:spPr/>
        <p:txBody>
          <a:bodyPr/>
          <a:lstStyle>
            <a:lvl1pPr>
              <a:defRPr/>
            </a:lvl1pPr>
          </a:lstStyle>
          <a:p>
            <a:pPr>
              <a:defRPr/>
            </a:pPr>
            <a:endParaRPr lang="en-US"/>
          </a:p>
        </p:txBody>
      </p:sp>
      <p:sp>
        <p:nvSpPr>
          <p:cNvPr id="17" name="Slide Number Placeholder 5">
            <a:extLst>
              <a:ext uri="{FF2B5EF4-FFF2-40B4-BE49-F238E27FC236}">
                <a16:creationId xmlns:a16="http://schemas.microsoft.com/office/drawing/2014/main" id="{2F3AE90B-4C6D-0E3F-0898-1727280529EC}"/>
              </a:ext>
            </a:extLst>
          </p:cNvPr>
          <p:cNvSpPr>
            <a:spLocks noGrp="1"/>
          </p:cNvSpPr>
          <p:nvPr>
            <p:ph type="sldNum" sz="quarter" idx="12"/>
          </p:nvPr>
        </p:nvSpPr>
        <p:spPr/>
        <p:txBody>
          <a:bodyPr/>
          <a:lstStyle>
            <a:lvl1pPr>
              <a:defRPr/>
            </a:lvl1pPr>
          </a:lstStyle>
          <a:p>
            <a:pPr>
              <a:defRPr/>
            </a:pPr>
            <a:fld id="{BB0AA61A-44FE-4022-8C7F-0601C4608EC8}" type="slidenum">
              <a:rPr lang="en-US"/>
              <a:pPr>
                <a:defRPr/>
              </a:pPr>
              <a:t>‹#›</a:t>
            </a:fld>
            <a:endParaRPr lang="en-US"/>
          </a:p>
        </p:txBody>
      </p:sp>
    </p:spTree>
    <p:extLst>
      <p:ext uri="{BB962C8B-B14F-4D97-AF65-F5344CB8AC3E}">
        <p14:creationId xmlns:p14="http://schemas.microsoft.com/office/powerpoint/2010/main" val="29671006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6">
            <a:extLst>
              <a:ext uri="{FF2B5EF4-FFF2-40B4-BE49-F238E27FC236}">
                <a16:creationId xmlns:a16="http://schemas.microsoft.com/office/drawing/2014/main" id="{8A1F6613-5773-04B6-98A2-B10972B76D5D}"/>
              </a:ext>
            </a:extLst>
          </p:cNvPr>
          <p:cNvGrpSpPr>
            <a:grpSpLocks/>
          </p:cNvGrpSpPr>
          <p:nvPr/>
        </p:nvGrpSpPr>
        <p:grpSpPr bwMode="auto">
          <a:xfrm>
            <a:off x="0" y="-1588"/>
            <a:ext cx="12192000" cy="6865938"/>
            <a:chOff x="0" y="-2373"/>
            <a:chExt cx="12192000" cy="6867027"/>
          </a:xfrm>
        </p:grpSpPr>
        <p:sp>
          <p:nvSpPr>
            <p:cNvPr id="4" name="Rectangle 3">
              <a:extLst>
                <a:ext uri="{FF2B5EF4-FFF2-40B4-BE49-F238E27FC236}">
                  <a16:creationId xmlns:a16="http://schemas.microsoft.com/office/drawing/2014/main" id="{998854BB-2030-05C6-A172-2EE3412B9CEF}"/>
                </a:ext>
              </a:extLst>
            </p:cNvPr>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5" name="Oval 4">
              <a:extLst>
                <a:ext uri="{FF2B5EF4-FFF2-40B4-BE49-F238E27FC236}">
                  <a16:creationId xmlns:a16="http://schemas.microsoft.com/office/drawing/2014/main" id="{0118730B-C0AE-CE72-2869-169CB81D624C}"/>
                </a:ext>
              </a:extLst>
            </p:cNvPr>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6" name="Oval 5">
              <a:extLst>
                <a:ext uri="{FF2B5EF4-FFF2-40B4-BE49-F238E27FC236}">
                  <a16:creationId xmlns:a16="http://schemas.microsoft.com/office/drawing/2014/main" id="{D87E3FEE-4F6C-92C9-7B49-051EA29A17DC}"/>
                </a:ext>
              </a:extLst>
            </p:cNvPr>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a:extLst>
                <a:ext uri="{FF2B5EF4-FFF2-40B4-BE49-F238E27FC236}">
                  <a16:creationId xmlns:a16="http://schemas.microsoft.com/office/drawing/2014/main" id="{79B25B1F-042A-B7A0-49F1-CB346F18AB71}"/>
                </a:ext>
              </a:extLst>
            </p:cNvPr>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a:extLst>
                <a:ext uri="{FF2B5EF4-FFF2-40B4-BE49-F238E27FC236}">
                  <a16:creationId xmlns:a16="http://schemas.microsoft.com/office/drawing/2014/main" id="{6390314C-F9F1-9BFF-C882-285541928144}"/>
                </a:ext>
              </a:extLst>
            </p:cNvPr>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a:extLst>
                <a:ext uri="{FF2B5EF4-FFF2-40B4-BE49-F238E27FC236}">
                  <a16:creationId xmlns:a16="http://schemas.microsoft.com/office/drawing/2014/main" id="{FD1759FA-E46F-68A1-B227-A73EFCD12A2A}"/>
                </a:ext>
              </a:extLst>
            </p:cNvPr>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a:extLst>
                <a:ext uri="{FF2B5EF4-FFF2-40B4-BE49-F238E27FC236}">
                  <a16:creationId xmlns:a16="http://schemas.microsoft.com/office/drawing/2014/main" id="{C80C7F1A-8A93-7E3A-EA82-1EEDD6FC0AD0}"/>
                </a:ext>
              </a:extLst>
            </p:cNvPr>
            <p:cNvSpPr>
              <a:spLocks/>
            </p:cNvSpPr>
            <p:nvPr/>
          </p:nvSpPr>
          <p:spPr bwMode="gray">
            <a:xfrm rot="-589932">
              <a:off x="8490951" y="4185117"/>
              <a:ext cx="3299407" cy="440924"/>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2" name="Freeform 5">
              <a:extLst>
                <a:ext uri="{FF2B5EF4-FFF2-40B4-BE49-F238E27FC236}">
                  <a16:creationId xmlns:a16="http://schemas.microsoft.com/office/drawing/2014/main" id="{2A6C5E3F-15E7-3358-A535-E761541C4982}"/>
                </a:ext>
              </a:extLst>
            </p:cNvPr>
            <p:cNvSpPr>
              <a:spLocks/>
            </p:cNvSpPr>
            <p:nvPr/>
          </p:nvSpPr>
          <p:spPr bwMode="gray">
            <a:xfrm>
              <a:off x="455612" y="4241801"/>
              <a:ext cx="11277600" cy="2337161"/>
            </a:xfrm>
            <a:custGeom>
              <a:avLst/>
              <a:gdLst>
                <a:gd name="T0" fmla="*/ 0 w 10000"/>
                <a:gd name="T1" fmla="*/ 0 h 8000"/>
                <a:gd name="T2" fmla="*/ 0 w 10000"/>
                <a:gd name="T3" fmla="*/ 7970 h 8000"/>
                <a:gd name="T4" fmla="*/ 10000 w 10000"/>
                <a:gd name="T5" fmla="*/ 8000 h 8000"/>
                <a:gd name="T6" fmla="*/ 10000 w 10000"/>
                <a:gd name="T7" fmla="*/ 7 h 8000"/>
                <a:gd name="T8" fmla="*/ 10000 w 10000"/>
                <a:gd name="T9" fmla="*/ 7 h 8000"/>
                <a:gd name="T10" fmla="*/ 9773 w 10000"/>
                <a:gd name="T11" fmla="*/ 156 h 8000"/>
                <a:gd name="T12" fmla="*/ 9547 w 10000"/>
                <a:gd name="T13" fmla="*/ 298 h 8000"/>
                <a:gd name="T14" fmla="*/ 9320 w 10000"/>
                <a:gd name="T15" fmla="*/ 437 h 8000"/>
                <a:gd name="T16" fmla="*/ 9092 w 10000"/>
                <a:gd name="T17" fmla="*/ 556 h 8000"/>
                <a:gd name="T18" fmla="*/ 8865 w 10000"/>
                <a:gd name="T19" fmla="*/ 676 h 8000"/>
                <a:gd name="T20" fmla="*/ 8637 w 10000"/>
                <a:gd name="T21" fmla="*/ 788 h 8000"/>
                <a:gd name="T22" fmla="*/ 8412 w 10000"/>
                <a:gd name="T23" fmla="*/ 884 h 8000"/>
                <a:gd name="T24" fmla="*/ 8184 w 10000"/>
                <a:gd name="T25" fmla="*/ 975 h 8000"/>
                <a:gd name="T26" fmla="*/ 7957 w 10000"/>
                <a:gd name="T27" fmla="*/ 1058 h 8000"/>
                <a:gd name="T28" fmla="*/ 7734 w 10000"/>
                <a:gd name="T29" fmla="*/ 1130 h 8000"/>
                <a:gd name="T30" fmla="*/ 7508 w 10000"/>
                <a:gd name="T31" fmla="*/ 1202 h 8000"/>
                <a:gd name="T32" fmla="*/ 7285 w 10000"/>
                <a:gd name="T33" fmla="*/ 1262 h 8000"/>
                <a:gd name="T34" fmla="*/ 7062 w 10000"/>
                <a:gd name="T35" fmla="*/ 1309 h 8000"/>
                <a:gd name="T36" fmla="*/ 6840 w 10000"/>
                <a:gd name="T37" fmla="*/ 1358 h 8000"/>
                <a:gd name="T38" fmla="*/ 6620 w 10000"/>
                <a:gd name="T39" fmla="*/ 1399 h 8000"/>
                <a:gd name="T40" fmla="*/ 6402 w 10000"/>
                <a:gd name="T41" fmla="*/ 1428 h 8000"/>
                <a:gd name="T42" fmla="*/ 6184 w 10000"/>
                <a:gd name="T43" fmla="*/ 1453 h 8000"/>
                <a:gd name="T44" fmla="*/ 5968 w 10000"/>
                <a:gd name="T45" fmla="*/ 1477 h 8000"/>
                <a:gd name="T46" fmla="*/ 5755 w 10000"/>
                <a:gd name="T47" fmla="*/ 1488 h 8000"/>
                <a:gd name="T48" fmla="*/ 5542 w 10000"/>
                <a:gd name="T49" fmla="*/ 1500 h 8000"/>
                <a:gd name="T50" fmla="*/ 5332 w 10000"/>
                <a:gd name="T51" fmla="*/ 1506 h 8000"/>
                <a:gd name="T52" fmla="*/ 5124 w 10000"/>
                <a:gd name="T53" fmla="*/ 1500 h 8000"/>
                <a:gd name="T54" fmla="*/ 4918 w 10000"/>
                <a:gd name="T55" fmla="*/ 1500 h 8000"/>
                <a:gd name="T56" fmla="*/ 4714 w 10000"/>
                <a:gd name="T57" fmla="*/ 1488 h 8000"/>
                <a:gd name="T58" fmla="*/ 4514 w 10000"/>
                <a:gd name="T59" fmla="*/ 1470 h 8000"/>
                <a:gd name="T60" fmla="*/ 4316 w 10000"/>
                <a:gd name="T61" fmla="*/ 1453 h 8000"/>
                <a:gd name="T62" fmla="*/ 4122 w 10000"/>
                <a:gd name="T63" fmla="*/ 1434 h 8000"/>
                <a:gd name="T64" fmla="*/ 3929 w 10000"/>
                <a:gd name="T65" fmla="*/ 1405 h 8000"/>
                <a:gd name="T66" fmla="*/ 3739 w 10000"/>
                <a:gd name="T67" fmla="*/ 1374 h 8000"/>
                <a:gd name="T68" fmla="*/ 3553 w 10000"/>
                <a:gd name="T69" fmla="*/ 1346 h 8000"/>
                <a:gd name="T70" fmla="*/ 3190 w 10000"/>
                <a:gd name="T71" fmla="*/ 1267 h 8000"/>
                <a:gd name="T72" fmla="*/ 2842 w 10000"/>
                <a:gd name="T73" fmla="*/ 1183 h 8000"/>
                <a:gd name="T74" fmla="*/ 2508 w 10000"/>
                <a:gd name="T75" fmla="*/ 1095 h 8000"/>
                <a:gd name="T76" fmla="*/ 2192 w 10000"/>
                <a:gd name="T77" fmla="*/ 998 h 8000"/>
                <a:gd name="T78" fmla="*/ 1890 w 10000"/>
                <a:gd name="T79" fmla="*/ 897 h 8000"/>
                <a:gd name="T80" fmla="*/ 1610 w 10000"/>
                <a:gd name="T81" fmla="*/ 788 h 8000"/>
                <a:gd name="T82" fmla="*/ 1347 w 10000"/>
                <a:gd name="T83" fmla="*/ 681 h 8000"/>
                <a:gd name="T84" fmla="*/ 1105 w 10000"/>
                <a:gd name="T85" fmla="*/ 574 h 8000"/>
                <a:gd name="T86" fmla="*/ 883 w 10000"/>
                <a:gd name="T87" fmla="*/ 473 h 8000"/>
                <a:gd name="T88" fmla="*/ 686 w 10000"/>
                <a:gd name="T89" fmla="*/ 377 h 8000"/>
                <a:gd name="T90" fmla="*/ 508 w 10000"/>
                <a:gd name="T91" fmla="*/ 286 h 8000"/>
                <a:gd name="T92" fmla="*/ 358 w 10000"/>
                <a:gd name="T93" fmla="*/ 210 h 8000"/>
                <a:gd name="T94" fmla="*/ 232 w 10000"/>
                <a:gd name="T95" fmla="*/ 138 h 8000"/>
                <a:gd name="T96" fmla="*/ 59 w 10000"/>
                <a:gd name="T97" fmla="*/ 35 h 8000"/>
                <a:gd name="T98" fmla="*/ 0 w 10000"/>
                <a:gd name="T99" fmla="*/ 0 h 8000"/>
                <a:gd name="T100" fmla="*/ 0 w 10000"/>
                <a:gd name="T101" fmla="*/ 0 h 8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3" name="Freeform 5">
              <a:extLst>
                <a:ext uri="{FF2B5EF4-FFF2-40B4-BE49-F238E27FC236}">
                  <a16:creationId xmlns:a16="http://schemas.microsoft.com/office/drawing/2014/main" id="{82A4F190-66D1-6089-7232-BBCD82FED210}"/>
                </a:ext>
              </a:extLst>
            </p:cNvPr>
            <p:cNvSpPr>
              <a:spLocks noEditPoints="1"/>
            </p:cNvSpPr>
            <p:nvPr/>
          </p:nvSpPr>
          <p:spPr bwMode="gray">
            <a:xfrm>
              <a:off x="0" y="1587"/>
              <a:ext cx="12192000" cy="6856413"/>
            </a:xfrm>
            <a:custGeom>
              <a:avLst/>
              <a:gdLst>
                <a:gd name="T0" fmla="*/ 0 w 15356"/>
                <a:gd name="T1" fmla="*/ 0 h 8638"/>
                <a:gd name="T2" fmla="*/ 0 w 15356"/>
                <a:gd name="T3" fmla="*/ 8638 h 8638"/>
                <a:gd name="T4" fmla="*/ 15356 w 15356"/>
                <a:gd name="T5" fmla="*/ 8638 h 8638"/>
                <a:gd name="T6" fmla="*/ 15356 w 15356"/>
                <a:gd name="T7" fmla="*/ 0 h 8638"/>
                <a:gd name="T8" fmla="*/ 0 w 15356"/>
                <a:gd name="T9" fmla="*/ 0 h 8638"/>
                <a:gd name="T10" fmla="*/ 14748 w 15356"/>
                <a:gd name="T11" fmla="*/ 8038 h 8638"/>
                <a:gd name="T12" fmla="*/ 600 w 15356"/>
                <a:gd name="T13" fmla="*/ 8038 h 8638"/>
                <a:gd name="T14" fmla="*/ 600 w 15356"/>
                <a:gd name="T15" fmla="*/ 592 h 8638"/>
                <a:gd name="T16" fmla="*/ 14748 w 15356"/>
                <a:gd name="T17" fmla="*/ 592 h 8638"/>
                <a:gd name="T18" fmla="*/ 14748 w 15356"/>
                <a:gd name="T19" fmla="*/ 8038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15" name="TextBox 14">
            <a:extLst>
              <a:ext uri="{FF2B5EF4-FFF2-40B4-BE49-F238E27FC236}">
                <a16:creationId xmlns:a16="http://schemas.microsoft.com/office/drawing/2014/main" id="{5B522E65-A564-DD5B-8BF5-D12A35370C84}"/>
              </a:ext>
            </a:extLst>
          </p:cNvPr>
          <p:cNvSpPr txBox="1"/>
          <p:nvPr/>
        </p:nvSpPr>
        <p:spPr>
          <a:xfrm>
            <a:off x="9718675" y="2632075"/>
            <a:ext cx="803275" cy="1570038"/>
          </a:xfrm>
          <a:prstGeom prst="rect">
            <a:avLst/>
          </a:prstGeom>
          <a:noFill/>
        </p:spPr>
        <p:txBody>
          <a:bodyPr>
            <a:spAutoFit/>
          </a:bodyPr>
          <a:lstStyle>
            <a:defPPr>
              <a:defRPr lang="en-US"/>
            </a:defPPr>
            <a:lvl1pPr algn="r">
              <a:defRPr sz="12200" b="0" i="0">
                <a:solidFill>
                  <a:schemeClr val="accent1"/>
                </a:solidFill>
                <a:latin typeface="Arial"/>
                <a:cs typeface="Arial"/>
              </a:defRPr>
            </a:lvl1pPr>
          </a:lstStyle>
          <a:p>
            <a:pPr eaLnBrk="1" fontAlgn="auto" hangingPunct="1">
              <a:spcBef>
                <a:spcPts val="0"/>
              </a:spcBef>
              <a:spcAft>
                <a:spcPts val="0"/>
              </a:spcAft>
              <a:defRPr/>
            </a:pPr>
            <a:r>
              <a:rPr lang="en-US" sz="9600"/>
              <a:t>”</a:t>
            </a:r>
          </a:p>
        </p:txBody>
      </p:sp>
      <p:sp>
        <p:nvSpPr>
          <p:cNvPr id="16" name="TextBox 15">
            <a:extLst>
              <a:ext uri="{FF2B5EF4-FFF2-40B4-BE49-F238E27FC236}">
                <a16:creationId xmlns:a16="http://schemas.microsoft.com/office/drawing/2014/main" id="{221FF958-DBFF-68C4-63B5-A00727C10697}"/>
              </a:ext>
            </a:extLst>
          </p:cNvPr>
          <p:cNvSpPr txBox="1"/>
          <p:nvPr/>
        </p:nvSpPr>
        <p:spPr>
          <a:xfrm>
            <a:off x="898525" y="590550"/>
            <a:ext cx="801688" cy="1570038"/>
          </a:xfrm>
          <a:prstGeom prst="rect">
            <a:avLst/>
          </a:prstGeom>
          <a:noFill/>
        </p:spPr>
        <p:txBody>
          <a:bodyPr>
            <a:spAutoFit/>
          </a:bodyPr>
          <a:lstStyle>
            <a:defPPr>
              <a:defRPr lang="en-US"/>
            </a:defPPr>
            <a:lvl1pPr algn="r">
              <a:defRPr sz="12200" b="0" i="0">
                <a:solidFill>
                  <a:schemeClr val="accent1"/>
                </a:solidFill>
                <a:latin typeface="Arial"/>
                <a:cs typeface="Arial"/>
              </a:defRPr>
            </a:lvl1pPr>
          </a:lstStyle>
          <a:p>
            <a:pPr eaLnBrk="1" fontAlgn="auto" hangingPunct="1">
              <a:spcBef>
                <a:spcPts val="0"/>
              </a:spcBef>
              <a:spcAft>
                <a:spcPts val="0"/>
              </a:spcAft>
              <a:defRPr/>
            </a:pPr>
            <a:r>
              <a:rPr lang="en-US" sz="9600"/>
              <a:t>“</a:t>
            </a:r>
          </a:p>
        </p:txBody>
      </p:sp>
      <p:sp>
        <p:nvSpPr>
          <p:cNvPr id="17" name="Rectangle 16">
            <a:extLst>
              <a:ext uri="{FF2B5EF4-FFF2-40B4-BE49-F238E27FC236}">
                <a16:creationId xmlns:a16="http://schemas.microsoft.com/office/drawing/2014/main" id="{F66D2AD2-4C6A-BAFC-6EFE-0C06BB18C218}"/>
              </a:ext>
            </a:extLst>
          </p:cNvPr>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p>
        </p:txBody>
      </p:sp>
      <p:sp>
        <p:nvSpPr>
          <p:cNvPr id="14" name="Text Placeholder 3"/>
          <p:cNvSpPr>
            <a:spLocks noGrp="1"/>
          </p:cNvSpPr>
          <p:nvPr>
            <p:ph type="body" sz="half" idx="13"/>
          </p:nvPr>
        </p:nvSpPr>
        <p:spPr bwMode="gray">
          <a:xfrm>
            <a:off x="1945945" y="3678766"/>
            <a:ext cx="7725772" cy="342174"/>
          </a:xfrm>
        </p:spPr>
        <p:txBody>
          <a:bodyPr>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8" name="Date Placeholder 3">
            <a:extLst>
              <a:ext uri="{FF2B5EF4-FFF2-40B4-BE49-F238E27FC236}">
                <a16:creationId xmlns:a16="http://schemas.microsoft.com/office/drawing/2014/main" id="{9E6213DA-FCB0-5033-7432-F9BAE3321B03}"/>
              </a:ext>
            </a:extLst>
          </p:cNvPr>
          <p:cNvSpPr>
            <a:spLocks noGrp="1"/>
          </p:cNvSpPr>
          <p:nvPr>
            <p:ph type="dt" sz="half" idx="14"/>
          </p:nvPr>
        </p:nvSpPr>
        <p:spPr/>
        <p:txBody>
          <a:bodyPr/>
          <a:lstStyle>
            <a:lvl1pPr>
              <a:defRPr/>
            </a:lvl1pPr>
          </a:lstStyle>
          <a:p>
            <a:pPr>
              <a:defRPr/>
            </a:pPr>
            <a:fld id="{3746B811-B01B-4686-9A2C-3F2DD1571AE3}" type="datetimeFigureOut">
              <a:rPr lang="en-US"/>
              <a:pPr>
                <a:defRPr/>
              </a:pPr>
              <a:t>9/25/2026</a:t>
            </a:fld>
            <a:endParaRPr lang="en-US"/>
          </a:p>
        </p:txBody>
      </p:sp>
      <p:sp>
        <p:nvSpPr>
          <p:cNvPr id="19" name="Footer Placeholder 4">
            <a:extLst>
              <a:ext uri="{FF2B5EF4-FFF2-40B4-BE49-F238E27FC236}">
                <a16:creationId xmlns:a16="http://schemas.microsoft.com/office/drawing/2014/main" id="{3BDA2C6C-B950-C503-B44C-1C3C40D7F35F}"/>
              </a:ext>
            </a:extLst>
          </p:cNvPr>
          <p:cNvSpPr>
            <a:spLocks noGrp="1"/>
          </p:cNvSpPr>
          <p:nvPr>
            <p:ph type="ftr" sz="quarter" idx="15"/>
          </p:nvPr>
        </p:nvSpPr>
        <p:spPr/>
        <p:txBody>
          <a:bodyPr/>
          <a:lstStyle>
            <a:lvl1pPr>
              <a:defRPr/>
            </a:lvl1pPr>
          </a:lstStyle>
          <a:p>
            <a:pPr>
              <a:defRPr/>
            </a:pPr>
            <a:endParaRPr lang="en-US"/>
          </a:p>
        </p:txBody>
      </p:sp>
      <p:sp>
        <p:nvSpPr>
          <p:cNvPr id="20" name="Slide Number Placeholder 5">
            <a:extLst>
              <a:ext uri="{FF2B5EF4-FFF2-40B4-BE49-F238E27FC236}">
                <a16:creationId xmlns:a16="http://schemas.microsoft.com/office/drawing/2014/main" id="{47C8FD7D-D2F6-284F-B12B-802D527F22E8}"/>
              </a:ext>
            </a:extLst>
          </p:cNvPr>
          <p:cNvSpPr>
            <a:spLocks noGrp="1"/>
          </p:cNvSpPr>
          <p:nvPr>
            <p:ph type="sldNum" sz="quarter" idx="16"/>
          </p:nvPr>
        </p:nvSpPr>
        <p:spPr/>
        <p:txBody>
          <a:bodyPr/>
          <a:lstStyle>
            <a:lvl1pPr>
              <a:defRPr/>
            </a:lvl1pPr>
          </a:lstStyle>
          <a:p>
            <a:pPr>
              <a:defRPr/>
            </a:pPr>
            <a:fld id="{E9D2106C-0B42-4344-93DD-C23E843E0B6C}" type="slidenum">
              <a:rPr lang="en-US"/>
              <a:pPr>
                <a:defRPr/>
              </a:pPr>
              <a:t>‹#›</a:t>
            </a:fld>
            <a:endParaRPr lang="en-US"/>
          </a:p>
        </p:txBody>
      </p:sp>
    </p:spTree>
    <p:extLst>
      <p:ext uri="{BB962C8B-B14F-4D97-AF65-F5344CB8AC3E}">
        <p14:creationId xmlns:p14="http://schemas.microsoft.com/office/powerpoint/2010/main" val="15076222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4" name="Group 6">
            <a:extLst>
              <a:ext uri="{FF2B5EF4-FFF2-40B4-BE49-F238E27FC236}">
                <a16:creationId xmlns:a16="http://schemas.microsoft.com/office/drawing/2014/main" id="{2B01363F-885B-1CBD-0AAD-A50034B1DA8F}"/>
              </a:ext>
            </a:extLst>
          </p:cNvPr>
          <p:cNvGrpSpPr>
            <a:grpSpLocks/>
          </p:cNvGrpSpPr>
          <p:nvPr/>
        </p:nvGrpSpPr>
        <p:grpSpPr bwMode="auto">
          <a:xfrm>
            <a:off x="0" y="-1588"/>
            <a:ext cx="12192000" cy="6865938"/>
            <a:chOff x="0" y="-2373"/>
            <a:chExt cx="12192000" cy="6867027"/>
          </a:xfrm>
        </p:grpSpPr>
        <p:sp>
          <p:nvSpPr>
            <p:cNvPr id="5" name="Rectangle 4">
              <a:extLst>
                <a:ext uri="{FF2B5EF4-FFF2-40B4-BE49-F238E27FC236}">
                  <a16:creationId xmlns:a16="http://schemas.microsoft.com/office/drawing/2014/main" id="{7C8F0FE7-5D27-8132-D80B-6438D1AC8A80}"/>
                </a:ext>
              </a:extLst>
            </p:cNvPr>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a:extLst>
                <a:ext uri="{FF2B5EF4-FFF2-40B4-BE49-F238E27FC236}">
                  <a16:creationId xmlns:a16="http://schemas.microsoft.com/office/drawing/2014/main" id="{34F75C1B-A007-1706-1566-F53513E0D23E}"/>
                </a:ext>
              </a:extLst>
            </p:cNvPr>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a:extLst>
                <a:ext uri="{FF2B5EF4-FFF2-40B4-BE49-F238E27FC236}">
                  <a16:creationId xmlns:a16="http://schemas.microsoft.com/office/drawing/2014/main" id="{63F32D3B-4878-F211-D8B2-636580DC79E2}"/>
                </a:ext>
              </a:extLst>
            </p:cNvPr>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a:extLst>
                <a:ext uri="{FF2B5EF4-FFF2-40B4-BE49-F238E27FC236}">
                  <a16:creationId xmlns:a16="http://schemas.microsoft.com/office/drawing/2014/main" id="{D8EB080A-B07B-13F2-C85B-BEB5095F697A}"/>
                </a:ext>
              </a:extLst>
            </p:cNvPr>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a:extLst>
                <a:ext uri="{FF2B5EF4-FFF2-40B4-BE49-F238E27FC236}">
                  <a16:creationId xmlns:a16="http://schemas.microsoft.com/office/drawing/2014/main" id="{A54E5299-FE50-C9AB-1D85-96986944885F}"/>
                </a:ext>
              </a:extLst>
            </p:cNvPr>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a:extLst>
                <a:ext uri="{FF2B5EF4-FFF2-40B4-BE49-F238E27FC236}">
                  <a16:creationId xmlns:a16="http://schemas.microsoft.com/office/drawing/2014/main" id="{2FF85B68-B385-BF87-9617-8A157F4CB21B}"/>
                </a:ext>
              </a:extLst>
            </p:cNvPr>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a:extLst>
                <a:ext uri="{FF2B5EF4-FFF2-40B4-BE49-F238E27FC236}">
                  <a16:creationId xmlns:a16="http://schemas.microsoft.com/office/drawing/2014/main" id="{0FE28733-8600-D6E3-4D64-DD98DB24059C}"/>
                </a:ext>
              </a:extLst>
            </p:cNvPr>
            <p:cNvSpPr>
              <a:spLocks/>
            </p:cNvSpPr>
            <p:nvPr/>
          </p:nvSpPr>
          <p:spPr bwMode="gray">
            <a:xfrm rot="-589932">
              <a:off x="8490951" y="4193583"/>
              <a:ext cx="3299407" cy="440924"/>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2" name="Freeform 5">
              <a:extLst>
                <a:ext uri="{FF2B5EF4-FFF2-40B4-BE49-F238E27FC236}">
                  <a16:creationId xmlns:a16="http://schemas.microsoft.com/office/drawing/2014/main" id="{444FC6CD-3ADE-8370-0015-905EA064FC78}"/>
                </a:ext>
              </a:extLst>
            </p:cNvPr>
            <p:cNvSpPr>
              <a:spLocks/>
            </p:cNvSpPr>
            <p:nvPr/>
          </p:nvSpPr>
          <p:spPr bwMode="gray">
            <a:xfrm>
              <a:off x="455612" y="4241801"/>
              <a:ext cx="11277600" cy="2337161"/>
            </a:xfrm>
            <a:custGeom>
              <a:avLst/>
              <a:gdLst>
                <a:gd name="T0" fmla="*/ 0 w 10000"/>
                <a:gd name="T1" fmla="*/ 0 h 8000"/>
                <a:gd name="T2" fmla="*/ 0 w 10000"/>
                <a:gd name="T3" fmla="*/ 7970 h 8000"/>
                <a:gd name="T4" fmla="*/ 10000 w 10000"/>
                <a:gd name="T5" fmla="*/ 8000 h 8000"/>
                <a:gd name="T6" fmla="*/ 10000 w 10000"/>
                <a:gd name="T7" fmla="*/ 7 h 8000"/>
                <a:gd name="T8" fmla="*/ 10000 w 10000"/>
                <a:gd name="T9" fmla="*/ 7 h 8000"/>
                <a:gd name="T10" fmla="*/ 9773 w 10000"/>
                <a:gd name="T11" fmla="*/ 156 h 8000"/>
                <a:gd name="T12" fmla="*/ 9547 w 10000"/>
                <a:gd name="T13" fmla="*/ 298 h 8000"/>
                <a:gd name="T14" fmla="*/ 9320 w 10000"/>
                <a:gd name="T15" fmla="*/ 437 h 8000"/>
                <a:gd name="T16" fmla="*/ 9092 w 10000"/>
                <a:gd name="T17" fmla="*/ 556 h 8000"/>
                <a:gd name="T18" fmla="*/ 8865 w 10000"/>
                <a:gd name="T19" fmla="*/ 676 h 8000"/>
                <a:gd name="T20" fmla="*/ 8637 w 10000"/>
                <a:gd name="T21" fmla="*/ 788 h 8000"/>
                <a:gd name="T22" fmla="*/ 8412 w 10000"/>
                <a:gd name="T23" fmla="*/ 884 h 8000"/>
                <a:gd name="T24" fmla="*/ 8184 w 10000"/>
                <a:gd name="T25" fmla="*/ 975 h 8000"/>
                <a:gd name="T26" fmla="*/ 7957 w 10000"/>
                <a:gd name="T27" fmla="*/ 1058 h 8000"/>
                <a:gd name="T28" fmla="*/ 7734 w 10000"/>
                <a:gd name="T29" fmla="*/ 1130 h 8000"/>
                <a:gd name="T30" fmla="*/ 7508 w 10000"/>
                <a:gd name="T31" fmla="*/ 1202 h 8000"/>
                <a:gd name="T32" fmla="*/ 7285 w 10000"/>
                <a:gd name="T33" fmla="*/ 1262 h 8000"/>
                <a:gd name="T34" fmla="*/ 7062 w 10000"/>
                <a:gd name="T35" fmla="*/ 1309 h 8000"/>
                <a:gd name="T36" fmla="*/ 6840 w 10000"/>
                <a:gd name="T37" fmla="*/ 1358 h 8000"/>
                <a:gd name="T38" fmla="*/ 6620 w 10000"/>
                <a:gd name="T39" fmla="*/ 1399 h 8000"/>
                <a:gd name="T40" fmla="*/ 6402 w 10000"/>
                <a:gd name="T41" fmla="*/ 1428 h 8000"/>
                <a:gd name="T42" fmla="*/ 6184 w 10000"/>
                <a:gd name="T43" fmla="*/ 1453 h 8000"/>
                <a:gd name="T44" fmla="*/ 5968 w 10000"/>
                <a:gd name="T45" fmla="*/ 1477 h 8000"/>
                <a:gd name="T46" fmla="*/ 5755 w 10000"/>
                <a:gd name="T47" fmla="*/ 1488 h 8000"/>
                <a:gd name="T48" fmla="*/ 5542 w 10000"/>
                <a:gd name="T49" fmla="*/ 1500 h 8000"/>
                <a:gd name="T50" fmla="*/ 5332 w 10000"/>
                <a:gd name="T51" fmla="*/ 1506 h 8000"/>
                <a:gd name="T52" fmla="*/ 5124 w 10000"/>
                <a:gd name="T53" fmla="*/ 1500 h 8000"/>
                <a:gd name="T54" fmla="*/ 4918 w 10000"/>
                <a:gd name="T55" fmla="*/ 1500 h 8000"/>
                <a:gd name="T56" fmla="*/ 4714 w 10000"/>
                <a:gd name="T57" fmla="*/ 1488 h 8000"/>
                <a:gd name="T58" fmla="*/ 4514 w 10000"/>
                <a:gd name="T59" fmla="*/ 1470 h 8000"/>
                <a:gd name="T60" fmla="*/ 4316 w 10000"/>
                <a:gd name="T61" fmla="*/ 1453 h 8000"/>
                <a:gd name="T62" fmla="*/ 4122 w 10000"/>
                <a:gd name="T63" fmla="*/ 1434 h 8000"/>
                <a:gd name="T64" fmla="*/ 3929 w 10000"/>
                <a:gd name="T65" fmla="*/ 1405 h 8000"/>
                <a:gd name="T66" fmla="*/ 3739 w 10000"/>
                <a:gd name="T67" fmla="*/ 1374 h 8000"/>
                <a:gd name="T68" fmla="*/ 3553 w 10000"/>
                <a:gd name="T69" fmla="*/ 1346 h 8000"/>
                <a:gd name="T70" fmla="*/ 3190 w 10000"/>
                <a:gd name="T71" fmla="*/ 1267 h 8000"/>
                <a:gd name="T72" fmla="*/ 2842 w 10000"/>
                <a:gd name="T73" fmla="*/ 1183 h 8000"/>
                <a:gd name="T74" fmla="*/ 2508 w 10000"/>
                <a:gd name="T75" fmla="*/ 1095 h 8000"/>
                <a:gd name="T76" fmla="*/ 2192 w 10000"/>
                <a:gd name="T77" fmla="*/ 998 h 8000"/>
                <a:gd name="T78" fmla="*/ 1890 w 10000"/>
                <a:gd name="T79" fmla="*/ 897 h 8000"/>
                <a:gd name="T80" fmla="*/ 1610 w 10000"/>
                <a:gd name="T81" fmla="*/ 788 h 8000"/>
                <a:gd name="T82" fmla="*/ 1347 w 10000"/>
                <a:gd name="T83" fmla="*/ 681 h 8000"/>
                <a:gd name="T84" fmla="*/ 1105 w 10000"/>
                <a:gd name="T85" fmla="*/ 574 h 8000"/>
                <a:gd name="T86" fmla="*/ 883 w 10000"/>
                <a:gd name="T87" fmla="*/ 473 h 8000"/>
                <a:gd name="T88" fmla="*/ 686 w 10000"/>
                <a:gd name="T89" fmla="*/ 377 h 8000"/>
                <a:gd name="T90" fmla="*/ 508 w 10000"/>
                <a:gd name="T91" fmla="*/ 286 h 8000"/>
                <a:gd name="T92" fmla="*/ 358 w 10000"/>
                <a:gd name="T93" fmla="*/ 210 h 8000"/>
                <a:gd name="T94" fmla="*/ 232 w 10000"/>
                <a:gd name="T95" fmla="*/ 138 h 8000"/>
                <a:gd name="T96" fmla="*/ 59 w 10000"/>
                <a:gd name="T97" fmla="*/ 35 h 8000"/>
                <a:gd name="T98" fmla="*/ 0 w 10000"/>
                <a:gd name="T99" fmla="*/ 0 h 8000"/>
                <a:gd name="T100" fmla="*/ 0 w 10000"/>
                <a:gd name="T101" fmla="*/ 0 h 8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3" name="Freeform 5">
              <a:extLst>
                <a:ext uri="{FF2B5EF4-FFF2-40B4-BE49-F238E27FC236}">
                  <a16:creationId xmlns:a16="http://schemas.microsoft.com/office/drawing/2014/main" id="{83888D10-6C00-A834-FFEE-4D251E88AA34}"/>
                </a:ext>
              </a:extLst>
            </p:cNvPr>
            <p:cNvSpPr>
              <a:spLocks noEditPoints="1"/>
            </p:cNvSpPr>
            <p:nvPr/>
          </p:nvSpPr>
          <p:spPr bwMode="gray">
            <a:xfrm>
              <a:off x="0" y="1587"/>
              <a:ext cx="12192000" cy="6856413"/>
            </a:xfrm>
            <a:custGeom>
              <a:avLst/>
              <a:gdLst>
                <a:gd name="T0" fmla="*/ 0 w 15356"/>
                <a:gd name="T1" fmla="*/ 0 h 8638"/>
                <a:gd name="T2" fmla="*/ 0 w 15356"/>
                <a:gd name="T3" fmla="*/ 8638 h 8638"/>
                <a:gd name="T4" fmla="*/ 15356 w 15356"/>
                <a:gd name="T5" fmla="*/ 8638 h 8638"/>
                <a:gd name="T6" fmla="*/ 15356 w 15356"/>
                <a:gd name="T7" fmla="*/ 0 h 8638"/>
                <a:gd name="T8" fmla="*/ 0 w 15356"/>
                <a:gd name="T9" fmla="*/ 0 h 8638"/>
                <a:gd name="T10" fmla="*/ 14748 w 15356"/>
                <a:gd name="T11" fmla="*/ 8038 h 8638"/>
                <a:gd name="T12" fmla="*/ 600 w 15356"/>
                <a:gd name="T13" fmla="*/ 8038 h 8638"/>
                <a:gd name="T14" fmla="*/ 600 w 15356"/>
                <a:gd name="T15" fmla="*/ 592 h 8638"/>
                <a:gd name="T16" fmla="*/ 14748 w 15356"/>
                <a:gd name="T17" fmla="*/ 592 h 8638"/>
                <a:gd name="T18" fmla="*/ 14748 w 15356"/>
                <a:gd name="T19" fmla="*/ 8038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14" name="Rectangle 13">
            <a:extLst>
              <a:ext uri="{FF2B5EF4-FFF2-40B4-BE49-F238E27FC236}">
                <a16:creationId xmlns:a16="http://schemas.microsoft.com/office/drawing/2014/main" id="{5BCE76E1-B4B8-7712-446F-CC53D4DFA100}"/>
              </a:ext>
            </a:extLst>
          </p:cNvPr>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5033068"/>
            <a:ext cx="8825659" cy="860400"/>
          </a:xfrm>
        </p:spPr>
        <p:txBody>
          <a:bodyPr/>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5" name="Date Placeholder 3">
            <a:extLst>
              <a:ext uri="{FF2B5EF4-FFF2-40B4-BE49-F238E27FC236}">
                <a16:creationId xmlns:a16="http://schemas.microsoft.com/office/drawing/2014/main" id="{04D33F09-E25D-E110-6152-E1D17375B043}"/>
              </a:ext>
            </a:extLst>
          </p:cNvPr>
          <p:cNvSpPr>
            <a:spLocks noGrp="1"/>
          </p:cNvSpPr>
          <p:nvPr>
            <p:ph type="dt" sz="half" idx="10"/>
          </p:nvPr>
        </p:nvSpPr>
        <p:spPr/>
        <p:txBody>
          <a:bodyPr/>
          <a:lstStyle>
            <a:lvl1pPr>
              <a:defRPr/>
            </a:lvl1pPr>
          </a:lstStyle>
          <a:p>
            <a:pPr>
              <a:defRPr/>
            </a:pPr>
            <a:fld id="{6A7DB15B-0AC4-49C8-8D83-CF1F56F70D9B}" type="datetimeFigureOut">
              <a:rPr lang="en-US"/>
              <a:pPr>
                <a:defRPr/>
              </a:pPr>
              <a:t>9/25/2026</a:t>
            </a:fld>
            <a:endParaRPr lang="en-US"/>
          </a:p>
        </p:txBody>
      </p:sp>
      <p:sp>
        <p:nvSpPr>
          <p:cNvPr id="16" name="Footer Placeholder 4">
            <a:extLst>
              <a:ext uri="{FF2B5EF4-FFF2-40B4-BE49-F238E27FC236}">
                <a16:creationId xmlns:a16="http://schemas.microsoft.com/office/drawing/2014/main" id="{09C0C116-765C-8BEC-2E4D-F19391E44098}"/>
              </a:ext>
            </a:extLst>
          </p:cNvPr>
          <p:cNvSpPr>
            <a:spLocks noGrp="1"/>
          </p:cNvSpPr>
          <p:nvPr>
            <p:ph type="ftr" sz="quarter" idx="11"/>
          </p:nvPr>
        </p:nvSpPr>
        <p:spPr/>
        <p:txBody>
          <a:bodyPr/>
          <a:lstStyle>
            <a:lvl1pPr>
              <a:defRPr/>
            </a:lvl1pPr>
          </a:lstStyle>
          <a:p>
            <a:pPr>
              <a:defRPr/>
            </a:pPr>
            <a:endParaRPr lang="en-US"/>
          </a:p>
        </p:txBody>
      </p:sp>
      <p:sp>
        <p:nvSpPr>
          <p:cNvPr id="17" name="Slide Number Placeholder 5">
            <a:extLst>
              <a:ext uri="{FF2B5EF4-FFF2-40B4-BE49-F238E27FC236}">
                <a16:creationId xmlns:a16="http://schemas.microsoft.com/office/drawing/2014/main" id="{087C406B-8F64-2062-339F-8F96B96EF5A0}"/>
              </a:ext>
            </a:extLst>
          </p:cNvPr>
          <p:cNvSpPr>
            <a:spLocks noGrp="1"/>
          </p:cNvSpPr>
          <p:nvPr>
            <p:ph type="sldNum" sz="quarter" idx="12"/>
          </p:nvPr>
        </p:nvSpPr>
        <p:spPr/>
        <p:txBody>
          <a:bodyPr/>
          <a:lstStyle>
            <a:lvl1pPr>
              <a:defRPr/>
            </a:lvl1pPr>
          </a:lstStyle>
          <a:p>
            <a:pPr>
              <a:defRPr/>
            </a:pPr>
            <a:fld id="{459BE688-9579-4AE3-B8AB-AD4A419F9EB7}" type="slidenum">
              <a:rPr lang="en-US"/>
              <a:pPr>
                <a:defRPr/>
              </a:pPr>
              <a:t>‹#›</a:t>
            </a:fld>
            <a:endParaRPr lang="en-US"/>
          </a:p>
        </p:txBody>
      </p:sp>
    </p:spTree>
    <p:extLst>
      <p:ext uri="{BB962C8B-B14F-4D97-AF65-F5344CB8AC3E}">
        <p14:creationId xmlns:p14="http://schemas.microsoft.com/office/powerpoint/2010/main" val="1975424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E52DE0B-BEA7-E4D1-B990-37E4A213BA87}"/>
              </a:ext>
            </a:extLst>
          </p:cNvPr>
          <p:cNvCxnSpPr/>
          <p:nvPr/>
        </p:nvCxnSpPr>
        <p:spPr>
          <a:xfrm>
            <a:off x="4403725" y="2570163"/>
            <a:ext cx="0" cy="3492500"/>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FE4C0A9B-382C-D022-58F8-535E82F5EC29}"/>
              </a:ext>
            </a:extLst>
          </p:cNvPr>
          <p:cNvCxnSpPr/>
          <p:nvPr/>
        </p:nvCxnSpPr>
        <p:spPr>
          <a:xfrm>
            <a:off x="7772400" y="2570163"/>
            <a:ext cx="0" cy="3492500"/>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93561"/>
            <a:ext cx="3129168" cy="2833496"/>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93561"/>
            <a:ext cx="3145380" cy="2833495"/>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93561"/>
            <a:ext cx="3164719" cy="2833493"/>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6">
            <a:extLst>
              <a:ext uri="{FF2B5EF4-FFF2-40B4-BE49-F238E27FC236}">
                <a16:creationId xmlns:a16="http://schemas.microsoft.com/office/drawing/2014/main" id="{C3636AAD-2303-F7A6-DCE5-EC922D331D12}"/>
              </a:ext>
            </a:extLst>
          </p:cNvPr>
          <p:cNvSpPr>
            <a:spLocks noGrp="1"/>
          </p:cNvSpPr>
          <p:nvPr>
            <p:ph type="dt" sz="half" idx="18"/>
          </p:nvPr>
        </p:nvSpPr>
        <p:spPr/>
        <p:txBody>
          <a:bodyPr/>
          <a:lstStyle>
            <a:lvl1pPr>
              <a:defRPr/>
            </a:lvl1pPr>
          </a:lstStyle>
          <a:p>
            <a:pPr>
              <a:defRPr/>
            </a:pPr>
            <a:fld id="{79A686BD-67E5-412D-BA24-04B82A1A135F}" type="datetimeFigureOut">
              <a:rPr lang="en-US"/>
              <a:pPr>
                <a:defRPr/>
              </a:pPr>
              <a:t>9/25/2026</a:t>
            </a:fld>
            <a:endParaRPr lang="en-US"/>
          </a:p>
        </p:txBody>
      </p:sp>
      <p:sp>
        <p:nvSpPr>
          <p:cNvPr id="8" name="Footer Placeholder 7">
            <a:extLst>
              <a:ext uri="{FF2B5EF4-FFF2-40B4-BE49-F238E27FC236}">
                <a16:creationId xmlns:a16="http://schemas.microsoft.com/office/drawing/2014/main" id="{DC49BC27-95DE-5C88-2327-F06AD9FC28F8}"/>
              </a:ext>
            </a:extLst>
          </p:cNvPr>
          <p:cNvSpPr>
            <a:spLocks noGrp="1"/>
          </p:cNvSpPr>
          <p:nvPr>
            <p:ph type="ftr" sz="quarter" idx="19"/>
          </p:nvPr>
        </p:nvSpPr>
        <p:spPr/>
        <p:txBody>
          <a:bodyPr/>
          <a:lstStyle>
            <a:lvl1pPr>
              <a:defRPr/>
            </a:lvl1pPr>
          </a:lstStyle>
          <a:p>
            <a:pPr>
              <a:defRPr/>
            </a:pPr>
            <a:endParaRPr lang="en-US"/>
          </a:p>
        </p:txBody>
      </p:sp>
      <p:sp>
        <p:nvSpPr>
          <p:cNvPr id="9" name="Slide Number Placeholder 8">
            <a:extLst>
              <a:ext uri="{FF2B5EF4-FFF2-40B4-BE49-F238E27FC236}">
                <a16:creationId xmlns:a16="http://schemas.microsoft.com/office/drawing/2014/main" id="{419322CE-82BE-9969-626B-1E0945248552}"/>
              </a:ext>
            </a:extLst>
          </p:cNvPr>
          <p:cNvSpPr>
            <a:spLocks noGrp="1"/>
          </p:cNvSpPr>
          <p:nvPr>
            <p:ph type="sldNum" sz="quarter" idx="20"/>
          </p:nvPr>
        </p:nvSpPr>
        <p:spPr/>
        <p:txBody>
          <a:bodyPr/>
          <a:lstStyle>
            <a:lvl1pPr>
              <a:defRPr/>
            </a:lvl1pPr>
          </a:lstStyle>
          <a:p>
            <a:pPr>
              <a:defRPr/>
            </a:pPr>
            <a:fld id="{310719DE-52B3-41C8-BC95-E753D4D4A51B}" type="slidenum">
              <a:rPr lang="en-US"/>
              <a:pPr>
                <a:defRPr/>
              </a:pPr>
              <a:t>‹#›</a:t>
            </a:fld>
            <a:endParaRPr lang="en-US"/>
          </a:p>
        </p:txBody>
      </p:sp>
    </p:spTree>
    <p:extLst>
      <p:ext uri="{BB962C8B-B14F-4D97-AF65-F5344CB8AC3E}">
        <p14:creationId xmlns:p14="http://schemas.microsoft.com/office/powerpoint/2010/main" val="25712243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BDC06C86-26D8-148E-6EEC-2AA055937E2B}"/>
              </a:ext>
            </a:extLst>
          </p:cNvPr>
          <p:cNvCxnSpPr/>
          <p:nvPr/>
        </p:nvCxnSpPr>
        <p:spPr>
          <a:xfrm>
            <a:off x="4387850" y="2603500"/>
            <a:ext cx="0" cy="35179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E503F76D-0DD5-5326-7466-ACAC5E770C0C}"/>
              </a:ext>
            </a:extLst>
          </p:cNvPr>
          <p:cNvCxnSpPr/>
          <p:nvPr/>
        </p:nvCxnSpPr>
        <p:spPr>
          <a:xfrm>
            <a:off x="7802563"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p>
        </p:txBody>
      </p:sp>
      <p:sp>
        <p:nvSpPr>
          <p:cNvPr id="22" name="Text Placeholder 3"/>
          <p:cNvSpPr>
            <a:spLocks noGrp="1"/>
          </p:cNvSpPr>
          <p:nvPr>
            <p:ph type="body" sz="half" idx="18"/>
          </p:nvPr>
        </p:nvSpPr>
        <p:spPr>
          <a:xfrm>
            <a:off x="1154953" y="5109107"/>
            <a:ext cx="3050437" cy="91794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p>
        </p:txBody>
      </p:sp>
      <p:sp>
        <p:nvSpPr>
          <p:cNvPr id="23" name="Text Placeholder 3"/>
          <p:cNvSpPr>
            <a:spLocks noGrp="1"/>
          </p:cNvSpPr>
          <p:nvPr>
            <p:ph type="body" sz="half" idx="19"/>
          </p:nvPr>
        </p:nvSpPr>
        <p:spPr>
          <a:xfrm>
            <a:off x="4568865" y="5184002"/>
            <a:ext cx="3050438" cy="843056"/>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p>
        </p:txBody>
      </p:sp>
      <p:sp>
        <p:nvSpPr>
          <p:cNvPr id="24" name="Text Placeholder 3"/>
          <p:cNvSpPr>
            <a:spLocks noGrp="1"/>
          </p:cNvSpPr>
          <p:nvPr>
            <p:ph type="body" sz="half" idx="20"/>
          </p:nvPr>
        </p:nvSpPr>
        <p:spPr>
          <a:xfrm>
            <a:off x="7983434" y="5184001"/>
            <a:ext cx="3050437" cy="843054"/>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6">
            <a:extLst>
              <a:ext uri="{FF2B5EF4-FFF2-40B4-BE49-F238E27FC236}">
                <a16:creationId xmlns:a16="http://schemas.microsoft.com/office/drawing/2014/main" id="{B21DBA39-F247-7723-02EF-253E739279FF}"/>
              </a:ext>
            </a:extLst>
          </p:cNvPr>
          <p:cNvSpPr>
            <a:spLocks noGrp="1"/>
          </p:cNvSpPr>
          <p:nvPr>
            <p:ph type="dt" sz="half" idx="23"/>
          </p:nvPr>
        </p:nvSpPr>
        <p:spPr/>
        <p:txBody>
          <a:bodyPr/>
          <a:lstStyle>
            <a:lvl1pPr>
              <a:defRPr/>
            </a:lvl1pPr>
          </a:lstStyle>
          <a:p>
            <a:pPr>
              <a:defRPr/>
            </a:pPr>
            <a:fld id="{75F80018-E36E-43E4-8EAC-8FFE4080D976}" type="datetimeFigureOut">
              <a:rPr lang="en-US"/>
              <a:pPr>
                <a:defRPr/>
              </a:pPr>
              <a:t>9/25/2026</a:t>
            </a:fld>
            <a:endParaRPr lang="en-US"/>
          </a:p>
        </p:txBody>
      </p:sp>
      <p:sp>
        <p:nvSpPr>
          <p:cNvPr id="8" name="Footer Placeholder 7">
            <a:extLst>
              <a:ext uri="{FF2B5EF4-FFF2-40B4-BE49-F238E27FC236}">
                <a16:creationId xmlns:a16="http://schemas.microsoft.com/office/drawing/2014/main" id="{7B7E7D4A-420A-89AF-579C-4D8006723402}"/>
              </a:ext>
            </a:extLst>
          </p:cNvPr>
          <p:cNvSpPr>
            <a:spLocks noGrp="1"/>
          </p:cNvSpPr>
          <p:nvPr>
            <p:ph type="ftr" sz="quarter" idx="24"/>
          </p:nvPr>
        </p:nvSpPr>
        <p:spPr/>
        <p:txBody>
          <a:bodyPr/>
          <a:lstStyle>
            <a:lvl1pPr>
              <a:defRPr/>
            </a:lvl1pPr>
          </a:lstStyle>
          <a:p>
            <a:pPr>
              <a:defRPr/>
            </a:pPr>
            <a:endParaRPr lang="en-US"/>
          </a:p>
        </p:txBody>
      </p:sp>
      <p:sp>
        <p:nvSpPr>
          <p:cNvPr id="9" name="Slide Number Placeholder 8">
            <a:extLst>
              <a:ext uri="{FF2B5EF4-FFF2-40B4-BE49-F238E27FC236}">
                <a16:creationId xmlns:a16="http://schemas.microsoft.com/office/drawing/2014/main" id="{C788E61C-2864-361B-7489-B955B4E2BBF0}"/>
              </a:ext>
            </a:extLst>
          </p:cNvPr>
          <p:cNvSpPr>
            <a:spLocks noGrp="1"/>
          </p:cNvSpPr>
          <p:nvPr>
            <p:ph type="sldNum" sz="quarter" idx="25"/>
          </p:nvPr>
        </p:nvSpPr>
        <p:spPr/>
        <p:txBody>
          <a:bodyPr/>
          <a:lstStyle>
            <a:lvl1pPr>
              <a:defRPr/>
            </a:lvl1pPr>
          </a:lstStyle>
          <a:p>
            <a:pPr>
              <a:defRPr/>
            </a:pPr>
            <a:fld id="{BF986FFE-15F1-47C9-81F9-255738B2958A}" type="slidenum">
              <a:rPr lang="en-US"/>
              <a:pPr>
                <a:defRPr/>
              </a:pPr>
              <a:t>‹#›</a:t>
            </a:fld>
            <a:endParaRPr lang="en-US"/>
          </a:p>
        </p:txBody>
      </p:sp>
    </p:spTree>
    <p:extLst>
      <p:ext uri="{BB962C8B-B14F-4D97-AF65-F5344CB8AC3E}">
        <p14:creationId xmlns:p14="http://schemas.microsoft.com/office/powerpoint/2010/main" val="41405110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114766-F006-29E1-8112-93E5B87A9A0C}"/>
              </a:ext>
            </a:extLst>
          </p:cNvPr>
          <p:cNvSpPr>
            <a:spLocks noGrp="1"/>
          </p:cNvSpPr>
          <p:nvPr>
            <p:ph type="dt" sz="half" idx="10"/>
          </p:nvPr>
        </p:nvSpPr>
        <p:spPr/>
        <p:txBody>
          <a:bodyPr/>
          <a:lstStyle>
            <a:lvl1pPr>
              <a:defRPr/>
            </a:lvl1pPr>
          </a:lstStyle>
          <a:p>
            <a:pPr>
              <a:defRPr/>
            </a:pPr>
            <a:fld id="{E2571276-DC37-4025-B4A7-33828E088957}" type="datetimeFigureOut">
              <a:rPr lang="en-US"/>
              <a:pPr>
                <a:defRPr/>
              </a:pPr>
              <a:t>9/25/2026</a:t>
            </a:fld>
            <a:endParaRPr lang="en-US"/>
          </a:p>
        </p:txBody>
      </p:sp>
      <p:sp>
        <p:nvSpPr>
          <p:cNvPr id="5" name="Footer Placeholder 4">
            <a:extLst>
              <a:ext uri="{FF2B5EF4-FFF2-40B4-BE49-F238E27FC236}">
                <a16:creationId xmlns:a16="http://schemas.microsoft.com/office/drawing/2014/main" id="{20F6C731-0EFB-2B9B-4918-252AA907CFF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500AAA2-9932-B46A-9E66-4CC0FDB33071}"/>
              </a:ext>
            </a:extLst>
          </p:cNvPr>
          <p:cNvSpPr>
            <a:spLocks noGrp="1"/>
          </p:cNvSpPr>
          <p:nvPr>
            <p:ph type="sldNum" sz="quarter" idx="12"/>
          </p:nvPr>
        </p:nvSpPr>
        <p:spPr/>
        <p:txBody>
          <a:bodyPr/>
          <a:lstStyle>
            <a:lvl1pPr>
              <a:defRPr/>
            </a:lvl1pPr>
          </a:lstStyle>
          <a:p>
            <a:pPr>
              <a:defRPr/>
            </a:pPr>
            <a:fld id="{C4926271-C7DB-4E04-A085-AB5AEA91E28A}" type="slidenum">
              <a:rPr lang="en-US"/>
              <a:pPr>
                <a:defRPr/>
              </a:pPr>
              <a:t>‹#›</a:t>
            </a:fld>
            <a:endParaRPr lang="en-US"/>
          </a:p>
        </p:txBody>
      </p:sp>
    </p:spTree>
    <p:extLst>
      <p:ext uri="{BB962C8B-B14F-4D97-AF65-F5344CB8AC3E}">
        <p14:creationId xmlns:p14="http://schemas.microsoft.com/office/powerpoint/2010/main" val="34801930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4" name="Group 6">
            <a:extLst>
              <a:ext uri="{FF2B5EF4-FFF2-40B4-BE49-F238E27FC236}">
                <a16:creationId xmlns:a16="http://schemas.microsoft.com/office/drawing/2014/main" id="{0D776D27-6AE2-2536-438F-BD788AFCD9AA}"/>
              </a:ext>
            </a:extLst>
          </p:cNvPr>
          <p:cNvGrpSpPr>
            <a:grpSpLocks/>
          </p:cNvGrpSpPr>
          <p:nvPr/>
        </p:nvGrpSpPr>
        <p:grpSpPr bwMode="auto">
          <a:xfrm>
            <a:off x="0" y="-1588"/>
            <a:ext cx="12192000" cy="6865938"/>
            <a:chOff x="0" y="-2373"/>
            <a:chExt cx="12192000" cy="6867027"/>
          </a:xfrm>
        </p:grpSpPr>
        <p:sp>
          <p:nvSpPr>
            <p:cNvPr id="5" name="Rectangle 4">
              <a:extLst>
                <a:ext uri="{FF2B5EF4-FFF2-40B4-BE49-F238E27FC236}">
                  <a16:creationId xmlns:a16="http://schemas.microsoft.com/office/drawing/2014/main" id="{A40E573B-AF02-E06E-2058-79FCA0D9A511}"/>
                </a:ext>
              </a:extLst>
            </p:cNvPr>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a:extLst>
                <a:ext uri="{FF2B5EF4-FFF2-40B4-BE49-F238E27FC236}">
                  <a16:creationId xmlns:a16="http://schemas.microsoft.com/office/drawing/2014/main" id="{44467422-42AE-80FB-40F8-E77373248724}"/>
                </a:ext>
              </a:extLst>
            </p:cNvPr>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a:extLst>
                <a:ext uri="{FF2B5EF4-FFF2-40B4-BE49-F238E27FC236}">
                  <a16:creationId xmlns:a16="http://schemas.microsoft.com/office/drawing/2014/main" id="{C7D75DC0-48D6-936A-03C3-7E40E856591D}"/>
                </a:ext>
              </a:extLst>
            </p:cNvPr>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a:extLst>
                <a:ext uri="{FF2B5EF4-FFF2-40B4-BE49-F238E27FC236}">
                  <a16:creationId xmlns:a16="http://schemas.microsoft.com/office/drawing/2014/main" id="{EDF6478C-DE9B-3E8F-C3E9-486AFDAD297E}"/>
                </a:ext>
              </a:extLst>
            </p:cNvPr>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a:extLst>
                <a:ext uri="{FF2B5EF4-FFF2-40B4-BE49-F238E27FC236}">
                  <a16:creationId xmlns:a16="http://schemas.microsoft.com/office/drawing/2014/main" id="{D28E22FE-3C1A-48B5-B487-229C3736A2CC}"/>
                </a:ext>
              </a:extLst>
            </p:cNvPr>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a:extLst>
                <a:ext uri="{FF2B5EF4-FFF2-40B4-BE49-F238E27FC236}">
                  <a16:creationId xmlns:a16="http://schemas.microsoft.com/office/drawing/2014/main" id="{F66CFBC1-1FEB-F4BA-E933-920928A04653}"/>
                </a:ext>
              </a:extLst>
            </p:cNvPr>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a:extLst>
                <a:ext uri="{FF2B5EF4-FFF2-40B4-BE49-F238E27FC236}">
                  <a16:creationId xmlns:a16="http://schemas.microsoft.com/office/drawing/2014/main" id="{9A712E24-3BF9-781C-6852-3181DBBD0C34}"/>
                </a:ext>
              </a:extLst>
            </p:cNvPr>
            <p:cNvSpPr>
              <a:spLocks/>
            </p:cNvSpPr>
            <p:nvPr/>
          </p:nvSpPr>
          <p:spPr bwMode="gray">
            <a:xfrm rot="5101749">
              <a:off x="6294738" y="4577737"/>
              <a:ext cx="3299407" cy="440924"/>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2" name="Rectangle 11">
              <a:extLst>
                <a:ext uri="{FF2B5EF4-FFF2-40B4-BE49-F238E27FC236}">
                  <a16:creationId xmlns:a16="http://schemas.microsoft.com/office/drawing/2014/main" id="{D9DF3182-7469-209A-E8AD-6408A3F781A2}"/>
                </a:ext>
              </a:extLst>
            </p:cNvPr>
            <p:cNvSpPr/>
            <p:nvPr/>
          </p:nvSpPr>
          <p:spPr>
            <a:xfrm>
              <a:off x="414338" y="402504"/>
              <a:ext cx="6511925" cy="605409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5">
              <a:extLst>
                <a:ext uri="{FF2B5EF4-FFF2-40B4-BE49-F238E27FC236}">
                  <a16:creationId xmlns:a16="http://schemas.microsoft.com/office/drawing/2014/main" id="{8AC7909A-DA45-B5AF-92C2-BFD5FDA20624}"/>
                </a:ext>
              </a:extLst>
            </p:cNvPr>
            <p:cNvSpPr>
              <a:spLocks/>
            </p:cNvSpPr>
            <p:nvPr/>
          </p:nvSpPr>
          <p:spPr bwMode="gray">
            <a:xfrm rot="5400000">
              <a:off x="4449232" y="2801721"/>
              <a:ext cx="6053670" cy="1254558"/>
            </a:xfrm>
            <a:custGeom>
              <a:avLst/>
              <a:gdLst>
                <a:gd name="T0" fmla="*/ 0 w 10000"/>
                <a:gd name="T1" fmla="*/ 0 h 8000"/>
                <a:gd name="T2" fmla="*/ 0 w 10000"/>
                <a:gd name="T3" fmla="*/ 7970 h 8000"/>
                <a:gd name="T4" fmla="*/ 10000 w 10000"/>
                <a:gd name="T5" fmla="*/ 8000 h 8000"/>
                <a:gd name="T6" fmla="*/ 10000 w 10000"/>
                <a:gd name="T7" fmla="*/ 7 h 8000"/>
                <a:gd name="T8" fmla="*/ 10000 w 10000"/>
                <a:gd name="T9" fmla="*/ 7 h 8000"/>
                <a:gd name="T10" fmla="*/ 9773 w 10000"/>
                <a:gd name="T11" fmla="*/ 156 h 8000"/>
                <a:gd name="T12" fmla="*/ 9547 w 10000"/>
                <a:gd name="T13" fmla="*/ 298 h 8000"/>
                <a:gd name="T14" fmla="*/ 9320 w 10000"/>
                <a:gd name="T15" fmla="*/ 437 h 8000"/>
                <a:gd name="T16" fmla="*/ 9092 w 10000"/>
                <a:gd name="T17" fmla="*/ 556 h 8000"/>
                <a:gd name="T18" fmla="*/ 8865 w 10000"/>
                <a:gd name="T19" fmla="*/ 676 h 8000"/>
                <a:gd name="T20" fmla="*/ 8637 w 10000"/>
                <a:gd name="T21" fmla="*/ 788 h 8000"/>
                <a:gd name="T22" fmla="*/ 8412 w 10000"/>
                <a:gd name="T23" fmla="*/ 884 h 8000"/>
                <a:gd name="T24" fmla="*/ 8184 w 10000"/>
                <a:gd name="T25" fmla="*/ 975 h 8000"/>
                <a:gd name="T26" fmla="*/ 7957 w 10000"/>
                <a:gd name="T27" fmla="*/ 1058 h 8000"/>
                <a:gd name="T28" fmla="*/ 7734 w 10000"/>
                <a:gd name="T29" fmla="*/ 1130 h 8000"/>
                <a:gd name="T30" fmla="*/ 7508 w 10000"/>
                <a:gd name="T31" fmla="*/ 1202 h 8000"/>
                <a:gd name="T32" fmla="*/ 7285 w 10000"/>
                <a:gd name="T33" fmla="*/ 1262 h 8000"/>
                <a:gd name="T34" fmla="*/ 7062 w 10000"/>
                <a:gd name="T35" fmla="*/ 1309 h 8000"/>
                <a:gd name="T36" fmla="*/ 6840 w 10000"/>
                <a:gd name="T37" fmla="*/ 1358 h 8000"/>
                <a:gd name="T38" fmla="*/ 6620 w 10000"/>
                <a:gd name="T39" fmla="*/ 1399 h 8000"/>
                <a:gd name="T40" fmla="*/ 6402 w 10000"/>
                <a:gd name="T41" fmla="*/ 1428 h 8000"/>
                <a:gd name="T42" fmla="*/ 6184 w 10000"/>
                <a:gd name="T43" fmla="*/ 1453 h 8000"/>
                <a:gd name="T44" fmla="*/ 5968 w 10000"/>
                <a:gd name="T45" fmla="*/ 1477 h 8000"/>
                <a:gd name="T46" fmla="*/ 5755 w 10000"/>
                <a:gd name="T47" fmla="*/ 1488 h 8000"/>
                <a:gd name="T48" fmla="*/ 5542 w 10000"/>
                <a:gd name="T49" fmla="*/ 1500 h 8000"/>
                <a:gd name="T50" fmla="*/ 5332 w 10000"/>
                <a:gd name="T51" fmla="*/ 1506 h 8000"/>
                <a:gd name="T52" fmla="*/ 5124 w 10000"/>
                <a:gd name="T53" fmla="*/ 1500 h 8000"/>
                <a:gd name="T54" fmla="*/ 4918 w 10000"/>
                <a:gd name="T55" fmla="*/ 1500 h 8000"/>
                <a:gd name="T56" fmla="*/ 4714 w 10000"/>
                <a:gd name="T57" fmla="*/ 1488 h 8000"/>
                <a:gd name="T58" fmla="*/ 4514 w 10000"/>
                <a:gd name="T59" fmla="*/ 1470 h 8000"/>
                <a:gd name="T60" fmla="*/ 4316 w 10000"/>
                <a:gd name="T61" fmla="*/ 1453 h 8000"/>
                <a:gd name="T62" fmla="*/ 4122 w 10000"/>
                <a:gd name="T63" fmla="*/ 1434 h 8000"/>
                <a:gd name="T64" fmla="*/ 3929 w 10000"/>
                <a:gd name="T65" fmla="*/ 1405 h 8000"/>
                <a:gd name="T66" fmla="*/ 3739 w 10000"/>
                <a:gd name="T67" fmla="*/ 1374 h 8000"/>
                <a:gd name="T68" fmla="*/ 3553 w 10000"/>
                <a:gd name="T69" fmla="*/ 1346 h 8000"/>
                <a:gd name="T70" fmla="*/ 3190 w 10000"/>
                <a:gd name="T71" fmla="*/ 1267 h 8000"/>
                <a:gd name="T72" fmla="*/ 2842 w 10000"/>
                <a:gd name="T73" fmla="*/ 1183 h 8000"/>
                <a:gd name="T74" fmla="*/ 2508 w 10000"/>
                <a:gd name="T75" fmla="*/ 1095 h 8000"/>
                <a:gd name="T76" fmla="*/ 2192 w 10000"/>
                <a:gd name="T77" fmla="*/ 998 h 8000"/>
                <a:gd name="T78" fmla="*/ 1890 w 10000"/>
                <a:gd name="T79" fmla="*/ 897 h 8000"/>
                <a:gd name="T80" fmla="*/ 1610 w 10000"/>
                <a:gd name="T81" fmla="*/ 788 h 8000"/>
                <a:gd name="T82" fmla="*/ 1347 w 10000"/>
                <a:gd name="T83" fmla="*/ 681 h 8000"/>
                <a:gd name="T84" fmla="*/ 1105 w 10000"/>
                <a:gd name="T85" fmla="*/ 574 h 8000"/>
                <a:gd name="T86" fmla="*/ 883 w 10000"/>
                <a:gd name="T87" fmla="*/ 473 h 8000"/>
                <a:gd name="T88" fmla="*/ 686 w 10000"/>
                <a:gd name="T89" fmla="*/ 377 h 8000"/>
                <a:gd name="T90" fmla="*/ 508 w 10000"/>
                <a:gd name="T91" fmla="*/ 286 h 8000"/>
                <a:gd name="T92" fmla="*/ 358 w 10000"/>
                <a:gd name="T93" fmla="*/ 210 h 8000"/>
                <a:gd name="T94" fmla="*/ 232 w 10000"/>
                <a:gd name="T95" fmla="*/ 138 h 8000"/>
                <a:gd name="T96" fmla="*/ 59 w 10000"/>
                <a:gd name="T97" fmla="*/ 35 h 8000"/>
                <a:gd name="T98" fmla="*/ 0 w 10000"/>
                <a:gd name="T99" fmla="*/ 0 h 8000"/>
                <a:gd name="T100" fmla="*/ 0 w 10000"/>
                <a:gd name="T101" fmla="*/ 0 h 8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4" name="Freeform 5">
              <a:extLst>
                <a:ext uri="{FF2B5EF4-FFF2-40B4-BE49-F238E27FC236}">
                  <a16:creationId xmlns:a16="http://schemas.microsoft.com/office/drawing/2014/main" id="{3AD094F0-7E8C-DEBD-0807-223B4403641A}"/>
                </a:ext>
              </a:extLst>
            </p:cNvPr>
            <p:cNvSpPr>
              <a:spLocks noEditPoints="1"/>
            </p:cNvSpPr>
            <p:nvPr/>
          </p:nvSpPr>
          <p:spPr bwMode="gray">
            <a:xfrm>
              <a:off x="0" y="1587"/>
              <a:ext cx="12192000" cy="6856413"/>
            </a:xfrm>
            <a:custGeom>
              <a:avLst/>
              <a:gdLst>
                <a:gd name="T0" fmla="*/ 0 w 15356"/>
                <a:gd name="T1" fmla="*/ 0 h 8638"/>
                <a:gd name="T2" fmla="*/ 0 w 15356"/>
                <a:gd name="T3" fmla="*/ 8638 h 8638"/>
                <a:gd name="T4" fmla="*/ 15356 w 15356"/>
                <a:gd name="T5" fmla="*/ 8638 h 8638"/>
                <a:gd name="T6" fmla="*/ 15356 w 15356"/>
                <a:gd name="T7" fmla="*/ 0 h 8638"/>
                <a:gd name="T8" fmla="*/ 0 w 15356"/>
                <a:gd name="T9" fmla="*/ 0 h 8638"/>
                <a:gd name="T10" fmla="*/ 14748 w 15356"/>
                <a:gd name="T11" fmla="*/ 8038 h 8638"/>
                <a:gd name="T12" fmla="*/ 600 w 15356"/>
                <a:gd name="T13" fmla="*/ 8038 h 8638"/>
                <a:gd name="T14" fmla="*/ 600 w 15356"/>
                <a:gd name="T15" fmla="*/ 592 h 8638"/>
                <a:gd name="T16" fmla="*/ 14748 w 15356"/>
                <a:gd name="T17" fmla="*/ 592 h 8638"/>
                <a:gd name="T18" fmla="*/ 14748 w 15356"/>
                <a:gd name="T19" fmla="*/ 8038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15" name="Rectangle 14">
            <a:extLst>
              <a:ext uri="{FF2B5EF4-FFF2-40B4-BE49-F238E27FC236}">
                <a16:creationId xmlns:a16="http://schemas.microsoft.com/office/drawing/2014/main" id="{ED015302-28F7-435E-72C9-9FB779B8124D}"/>
              </a:ext>
            </a:extLst>
          </p:cNvPr>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576756" y="1278468"/>
            <a:ext cx="1413933" cy="4748589"/>
          </a:xfrm>
        </p:spPr>
        <p:txBody>
          <a:bodyPr vert="eaVert" anchor="b"/>
          <a:lstStyle/>
          <a:p>
            <a:r>
              <a:rPr lang="en-US"/>
              <a:t>Click to edit Master title style</a:t>
            </a:r>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Date Placeholder 3">
            <a:extLst>
              <a:ext uri="{FF2B5EF4-FFF2-40B4-BE49-F238E27FC236}">
                <a16:creationId xmlns:a16="http://schemas.microsoft.com/office/drawing/2014/main" id="{0A203AD6-5445-9D76-EB07-3052ED8DD287}"/>
              </a:ext>
            </a:extLst>
          </p:cNvPr>
          <p:cNvSpPr>
            <a:spLocks noGrp="1"/>
          </p:cNvSpPr>
          <p:nvPr>
            <p:ph type="dt" sz="half" idx="10"/>
          </p:nvPr>
        </p:nvSpPr>
        <p:spPr/>
        <p:txBody>
          <a:bodyPr/>
          <a:lstStyle>
            <a:lvl1pPr>
              <a:defRPr/>
            </a:lvl1pPr>
          </a:lstStyle>
          <a:p>
            <a:pPr>
              <a:defRPr/>
            </a:pPr>
            <a:fld id="{3782F8AE-5337-4FE6-8810-0DC0CAA5B59B}" type="datetimeFigureOut">
              <a:rPr lang="en-US"/>
              <a:pPr>
                <a:defRPr/>
              </a:pPr>
              <a:t>9/25/2026</a:t>
            </a:fld>
            <a:endParaRPr lang="en-US"/>
          </a:p>
        </p:txBody>
      </p:sp>
      <p:sp>
        <p:nvSpPr>
          <p:cNvPr id="17" name="Footer Placeholder 4">
            <a:extLst>
              <a:ext uri="{FF2B5EF4-FFF2-40B4-BE49-F238E27FC236}">
                <a16:creationId xmlns:a16="http://schemas.microsoft.com/office/drawing/2014/main" id="{7EBA44B3-AFF4-053C-191A-89D2E8E4669A}"/>
              </a:ext>
            </a:extLst>
          </p:cNvPr>
          <p:cNvSpPr>
            <a:spLocks noGrp="1"/>
          </p:cNvSpPr>
          <p:nvPr>
            <p:ph type="ftr" sz="quarter" idx="11"/>
          </p:nvPr>
        </p:nvSpPr>
        <p:spPr/>
        <p:txBody>
          <a:bodyPr/>
          <a:lstStyle>
            <a:lvl1pPr>
              <a:defRPr/>
            </a:lvl1pPr>
          </a:lstStyle>
          <a:p>
            <a:pPr>
              <a:defRPr/>
            </a:pPr>
            <a:endParaRPr lang="en-US"/>
          </a:p>
        </p:txBody>
      </p:sp>
      <p:sp>
        <p:nvSpPr>
          <p:cNvPr id="18" name="Slide Number Placeholder 5">
            <a:extLst>
              <a:ext uri="{FF2B5EF4-FFF2-40B4-BE49-F238E27FC236}">
                <a16:creationId xmlns:a16="http://schemas.microsoft.com/office/drawing/2014/main" id="{21DABA8A-642C-C45D-8717-825734C3F4AC}"/>
              </a:ext>
            </a:extLst>
          </p:cNvPr>
          <p:cNvSpPr>
            <a:spLocks noGrp="1"/>
          </p:cNvSpPr>
          <p:nvPr>
            <p:ph type="sldNum" sz="quarter" idx="12"/>
          </p:nvPr>
        </p:nvSpPr>
        <p:spPr/>
        <p:txBody>
          <a:bodyPr/>
          <a:lstStyle>
            <a:lvl1pPr>
              <a:defRPr/>
            </a:lvl1pPr>
          </a:lstStyle>
          <a:p>
            <a:pPr>
              <a:defRPr/>
            </a:pPr>
            <a:fld id="{B5682914-72A6-4236-87B0-1E5B354FD754}" type="slidenum">
              <a:rPr lang="en-US"/>
              <a:pPr>
                <a:defRPr/>
              </a:pPr>
              <a:t>‹#›</a:t>
            </a:fld>
            <a:endParaRPr lang="en-US"/>
          </a:p>
        </p:txBody>
      </p:sp>
    </p:spTree>
    <p:extLst>
      <p:ext uri="{BB962C8B-B14F-4D97-AF65-F5344CB8AC3E}">
        <p14:creationId xmlns:p14="http://schemas.microsoft.com/office/powerpoint/2010/main" val="734451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1.jpe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B61BEF0D-F0BB-DE4B-95CE-6DB70DBA9567}" type="datetimeFigureOut">
              <a:rPr lang="en-US" smtClean="0"/>
              <a:pPr/>
              <a:t>9/25/2026</a:t>
            </a:fld>
            <a:endParaRPr lang="en-US"/>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en-US"/>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2244154481"/>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 id="2147483791" r:id="rId14"/>
    <p:sldLayoutId id="2147483792" r:id="rId15"/>
    <p:sldLayoutId id="2147483793" r:id="rId16"/>
    <p:sldLayoutId id="2147483794"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8">
            <a:extLst>
              <a:ext uri="{FF2B5EF4-FFF2-40B4-BE49-F238E27FC236}">
                <a16:creationId xmlns:a16="http://schemas.microsoft.com/office/drawing/2014/main" id="{4B630188-7597-2233-46F8-26716C707488}"/>
              </a:ext>
            </a:extLst>
          </p:cNvPr>
          <p:cNvGrpSpPr>
            <a:grpSpLocks/>
          </p:cNvGrpSpPr>
          <p:nvPr/>
        </p:nvGrpSpPr>
        <p:grpSpPr bwMode="auto">
          <a:xfrm>
            <a:off x="0" y="-1588"/>
            <a:ext cx="12192000" cy="6865938"/>
            <a:chOff x="0" y="-2373"/>
            <a:chExt cx="12192000" cy="6867027"/>
          </a:xfrm>
        </p:grpSpPr>
        <p:sp>
          <p:nvSpPr>
            <p:cNvPr id="26" name="Rectangle 25">
              <a:extLst>
                <a:ext uri="{FF2B5EF4-FFF2-40B4-BE49-F238E27FC236}">
                  <a16:creationId xmlns:a16="http://schemas.microsoft.com/office/drawing/2014/main" id="{C7F82E90-DD60-E6F2-9084-688C7C36EF31}"/>
                </a:ext>
              </a:extLst>
            </p:cNvPr>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a:extLst>
                <a:ext uri="{FF2B5EF4-FFF2-40B4-BE49-F238E27FC236}">
                  <a16:creationId xmlns:a16="http://schemas.microsoft.com/office/drawing/2014/main" id="{B63EAF14-4BB9-3B75-6B4B-7E9495F2D976}"/>
                </a:ext>
              </a:extLst>
            </p:cNvPr>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B8188749-88B0-002C-905D-21A3BE58FE4A}"/>
                </a:ext>
              </a:extLst>
            </p:cNvPr>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B02B2E26-4581-C370-EC69-D04547B3CA50}"/>
                </a:ext>
              </a:extLst>
            </p:cNvPr>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a:extLst>
                <a:ext uri="{FF2B5EF4-FFF2-40B4-BE49-F238E27FC236}">
                  <a16:creationId xmlns:a16="http://schemas.microsoft.com/office/drawing/2014/main" id="{E7FA946A-98C0-D141-58C4-A7D2BF001616}"/>
                </a:ext>
              </a:extLst>
            </p:cNvPr>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a:extLst>
                <a:ext uri="{FF2B5EF4-FFF2-40B4-BE49-F238E27FC236}">
                  <a16:creationId xmlns:a16="http://schemas.microsoft.com/office/drawing/2014/main" id="{E053391A-070B-93EA-8A48-3F25BA7F281E}"/>
                </a:ext>
              </a:extLst>
            </p:cNvPr>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51" name="Freeform 5">
              <a:extLst>
                <a:ext uri="{FF2B5EF4-FFF2-40B4-BE49-F238E27FC236}">
                  <a16:creationId xmlns:a16="http://schemas.microsoft.com/office/drawing/2014/main" id="{B6743CEE-F0F8-5D1C-E965-5C88F9435DAE}"/>
                </a:ext>
              </a:extLst>
            </p:cNvPr>
            <p:cNvSpPr>
              <a:spLocks/>
            </p:cNvSpPr>
            <p:nvPr/>
          </p:nvSpPr>
          <p:spPr bwMode="gray">
            <a:xfrm rot="-589932">
              <a:off x="8490951" y="1797517"/>
              <a:ext cx="3299407" cy="440924"/>
            </a:xfrm>
            <a:custGeom>
              <a:avLst/>
              <a:gdLst>
                <a:gd name="T0" fmla="*/ 85 w 10000"/>
                <a:gd name="T1" fmla="*/ 2532 h 5291"/>
                <a:gd name="T2" fmla="*/ 9958 w 10000"/>
                <a:gd name="T3" fmla="*/ 5291 h 5291"/>
                <a:gd name="T4" fmla="*/ 10000 w 10000"/>
                <a:gd name="T5" fmla="*/ 0 h 5291"/>
                <a:gd name="T6" fmla="*/ 10000 w 10000"/>
                <a:gd name="T7" fmla="*/ 0 h 5291"/>
                <a:gd name="T8" fmla="*/ 9667 w 10000"/>
                <a:gd name="T9" fmla="*/ 204 h 5291"/>
                <a:gd name="T10" fmla="*/ 9334 w 10000"/>
                <a:gd name="T11" fmla="*/ 400 h 5291"/>
                <a:gd name="T12" fmla="*/ 9001 w 10000"/>
                <a:gd name="T13" fmla="*/ 590 h 5291"/>
                <a:gd name="T14" fmla="*/ 8667 w 10000"/>
                <a:gd name="T15" fmla="*/ 753 h 5291"/>
                <a:gd name="T16" fmla="*/ 8333 w 10000"/>
                <a:gd name="T17" fmla="*/ 917 h 5291"/>
                <a:gd name="T18" fmla="*/ 7999 w 10000"/>
                <a:gd name="T19" fmla="*/ 1071 h 5291"/>
                <a:gd name="T20" fmla="*/ 7669 w 10000"/>
                <a:gd name="T21" fmla="*/ 1202 h 5291"/>
                <a:gd name="T22" fmla="*/ 7333 w 10000"/>
                <a:gd name="T23" fmla="*/ 1325 h 5291"/>
                <a:gd name="T24" fmla="*/ 7000 w 10000"/>
                <a:gd name="T25" fmla="*/ 1440 h 5291"/>
                <a:gd name="T26" fmla="*/ 6673 w 10000"/>
                <a:gd name="T27" fmla="*/ 1538 h 5291"/>
                <a:gd name="T28" fmla="*/ 6340 w 10000"/>
                <a:gd name="T29" fmla="*/ 1636 h 5291"/>
                <a:gd name="T30" fmla="*/ 6013 w 10000"/>
                <a:gd name="T31" fmla="*/ 1719 h 5291"/>
                <a:gd name="T32" fmla="*/ 5686 w 10000"/>
                <a:gd name="T33" fmla="*/ 1784 h 5291"/>
                <a:gd name="T34" fmla="*/ 5359 w 10000"/>
                <a:gd name="T35" fmla="*/ 1850 h 5291"/>
                <a:gd name="T36" fmla="*/ 5036 w 10000"/>
                <a:gd name="T37" fmla="*/ 1906 h 5291"/>
                <a:gd name="T38" fmla="*/ 4717 w 10000"/>
                <a:gd name="T39" fmla="*/ 1948 h 5291"/>
                <a:gd name="T40" fmla="*/ 4396 w 10000"/>
                <a:gd name="T41" fmla="*/ 1980 h 5291"/>
                <a:gd name="T42" fmla="*/ 4079 w 10000"/>
                <a:gd name="T43" fmla="*/ 2013 h 5291"/>
                <a:gd name="T44" fmla="*/ 3766 w 10000"/>
                <a:gd name="T45" fmla="*/ 2029 h 5291"/>
                <a:gd name="T46" fmla="*/ 3454 w 10000"/>
                <a:gd name="T47" fmla="*/ 2046 h 5291"/>
                <a:gd name="T48" fmla="*/ 3145 w 10000"/>
                <a:gd name="T49" fmla="*/ 2053 h 5291"/>
                <a:gd name="T50" fmla="*/ 2839 w 10000"/>
                <a:gd name="T51" fmla="*/ 2046 h 5291"/>
                <a:gd name="T52" fmla="*/ 2537 w 10000"/>
                <a:gd name="T53" fmla="*/ 2046 h 5291"/>
                <a:gd name="T54" fmla="*/ 2238 w 10000"/>
                <a:gd name="T55" fmla="*/ 2029 h 5291"/>
                <a:gd name="T56" fmla="*/ 1943 w 10000"/>
                <a:gd name="T57" fmla="*/ 2004 h 5291"/>
                <a:gd name="T58" fmla="*/ 1653 w 10000"/>
                <a:gd name="T59" fmla="*/ 1980 h 5291"/>
                <a:gd name="T60" fmla="*/ 1368 w 10000"/>
                <a:gd name="T61" fmla="*/ 1955 h 5291"/>
                <a:gd name="T62" fmla="*/ 1085 w 10000"/>
                <a:gd name="T63" fmla="*/ 1915 h 5291"/>
                <a:gd name="T64" fmla="*/ 806 w 10000"/>
                <a:gd name="T65" fmla="*/ 1873 h 5291"/>
                <a:gd name="T66" fmla="*/ 533 w 10000"/>
                <a:gd name="T67" fmla="*/ 1833 h 5291"/>
                <a:gd name="T68" fmla="*/ 0 w 10000"/>
                <a:gd name="T69" fmla="*/ 1726 h 5291"/>
                <a:gd name="T70" fmla="*/ 85 w 10000"/>
                <a:gd name="T71" fmla="*/ 2532 h 5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52" name="Freeform 5">
              <a:extLst>
                <a:ext uri="{FF2B5EF4-FFF2-40B4-BE49-F238E27FC236}">
                  <a16:creationId xmlns:a16="http://schemas.microsoft.com/office/drawing/2014/main" id="{8A413748-9750-7843-C4CA-B90BD25D2F52}"/>
                </a:ext>
              </a:extLst>
            </p:cNvPr>
            <p:cNvSpPr>
              <a:spLocks/>
            </p:cNvSpPr>
            <p:nvPr/>
          </p:nvSpPr>
          <p:spPr bwMode="gray">
            <a:xfrm>
              <a:off x="459506" y="1866405"/>
              <a:ext cx="11277600" cy="4533900"/>
            </a:xfrm>
            <a:custGeom>
              <a:avLst/>
              <a:gdLst>
                <a:gd name="T0" fmla="*/ 0 w 7104"/>
                <a:gd name="T1" fmla="*/ 0 h 2856"/>
                <a:gd name="T2" fmla="*/ 0 w 7104"/>
                <a:gd name="T3" fmla="*/ 2856 h 2856"/>
                <a:gd name="T4" fmla="*/ 7104 w 7104"/>
                <a:gd name="T5" fmla="*/ 2856 h 2856"/>
                <a:gd name="T6" fmla="*/ 7104 w 7104"/>
                <a:gd name="T7" fmla="*/ 1 h 2856"/>
                <a:gd name="T8" fmla="*/ 7104 w 7104"/>
                <a:gd name="T9" fmla="*/ 1 h 2856"/>
                <a:gd name="T10" fmla="*/ 6943 w 7104"/>
                <a:gd name="T11" fmla="*/ 26 h 2856"/>
                <a:gd name="T12" fmla="*/ 6782 w 7104"/>
                <a:gd name="T13" fmla="*/ 50 h 2856"/>
                <a:gd name="T14" fmla="*/ 6621 w 7104"/>
                <a:gd name="T15" fmla="*/ 73 h 2856"/>
                <a:gd name="T16" fmla="*/ 6459 w 7104"/>
                <a:gd name="T17" fmla="*/ 93 h 2856"/>
                <a:gd name="T18" fmla="*/ 6298 w 7104"/>
                <a:gd name="T19" fmla="*/ 113 h 2856"/>
                <a:gd name="T20" fmla="*/ 6136 w 7104"/>
                <a:gd name="T21" fmla="*/ 132 h 2856"/>
                <a:gd name="T22" fmla="*/ 5976 w 7104"/>
                <a:gd name="T23" fmla="*/ 148 h 2856"/>
                <a:gd name="T24" fmla="*/ 5814 w 7104"/>
                <a:gd name="T25" fmla="*/ 163 h 2856"/>
                <a:gd name="T26" fmla="*/ 5653 w 7104"/>
                <a:gd name="T27" fmla="*/ 177 h 2856"/>
                <a:gd name="T28" fmla="*/ 5494 w 7104"/>
                <a:gd name="T29" fmla="*/ 189 h 2856"/>
                <a:gd name="T30" fmla="*/ 5334 w 7104"/>
                <a:gd name="T31" fmla="*/ 201 h 2856"/>
                <a:gd name="T32" fmla="*/ 5175 w 7104"/>
                <a:gd name="T33" fmla="*/ 211 h 2856"/>
                <a:gd name="T34" fmla="*/ 5017 w 7104"/>
                <a:gd name="T35" fmla="*/ 219 h 2856"/>
                <a:gd name="T36" fmla="*/ 4859 w 7104"/>
                <a:gd name="T37" fmla="*/ 227 h 2856"/>
                <a:gd name="T38" fmla="*/ 4703 w 7104"/>
                <a:gd name="T39" fmla="*/ 234 h 2856"/>
                <a:gd name="T40" fmla="*/ 4548 w 7104"/>
                <a:gd name="T41" fmla="*/ 239 h 2856"/>
                <a:gd name="T42" fmla="*/ 4393 w 7104"/>
                <a:gd name="T43" fmla="*/ 243 h 2856"/>
                <a:gd name="T44" fmla="*/ 4240 w 7104"/>
                <a:gd name="T45" fmla="*/ 247 h 2856"/>
                <a:gd name="T46" fmla="*/ 4088 w 7104"/>
                <a:gd name="T47" fmla="*/ 249 h 2856"/>
                <a:gd name="T48" fmla="*/ 3937 w 7104"/>
                <a:gd name="T49" fmla="*/ 251 h 2856"/>
                <a:gd name="T50" fmla="*/ 3788 w 7104"/>
                <a:gd name="T51" fmla="*/ 252 h 2856"/>
                <a:gd name="T52" fmla="*/ 3640 w 7104"/>
                <a:gd name="T53" fmla="*/ 251 h 2856"/>
                <a:gd name="T54" fmla="*/ 3494 w 7104"/>
                <a:gd name="T55" fmla="*/ 251 h 2856"/>
                <a:gd name="T56" fmla="*/ 3349 w 7104"/>
                <a:gd name="T57" fmla="*/ 249 h 2856"/>
                <a:gd name="T58" fmla="*/ 3207 w 7104"/>
                <a:gd name="T59" fmla="*/ 246 h 2856"/>
                <a:gd name="T60" fmla="*/ 3066 w 7104"/>
                <a:gd name="T61" fmla="*/ 243 h 2856"/>
                <a:gd name="T62" fmla="*/ 2928 w 7104"/>
                <a:gd name="T63" fmla="*/ 240 h 2856"/>
                <a:gd name="T64" fmla="*/ 2791 w 7104"/>
                <a:gd name="T65" fmla="*/ 235 h 2856"/>
                <a:gd name="T66" fmla="*/ 2656 w 7104"/>
                <a:gd name="T67" fmla="*/ 230 h 2856"/>
                <a:gd name="T68" fmla="*/ 2524 w 7104"/>
                <a:gd name="T69" fmla="*/ 225 h 2856"/>
                <a:gd name="T70" fmla="*/ 2266 w 7104"/>
                <a:gd name="T71" fmla="*/ 212 h 2856"/>
                <a:gd name="T72" fmla="*/ 2019 w 7104"/>
                <a:gd name="T73" fmla="*/ 198 h 2856"/>
                <a:gd name="T74" fmla="*/ 1782 w 7104"/>
                <a:gd name="T75" fmla="*/ 183 h 2856"/>
                <a:gd name="T76" fmla="*/ 1557 w 7104"/>
                <a:gd name="T77" fmla="*/ 167 h 2856"/>
                <a:gd name="T78" fmla="*/ 1343 w 7104"/>
                <a:gd name="T79" fmla="*/ 150 h 2856"/>
                <a:gd name="T80" fmla="*/ 1144 w 7104"/>
                <a:gd name="T81" fmla="*/ 132 h 2856"/>
                <a:gd name="T82" fmla="*/ 957 w 7104"/>
                <a:gd name="T83" fmla="*/ 114 h 2856"/>
                <a:gd name="T84" fmla="*/ 785 w 7104"/>
                <a:gd name="T85" fmla="*/ 96 h 2856"/>
                <a:gd name="T86" fmla="*/ 627 w 7104"/>
                <a:gd name="T87" fmla="*/ 79 h 2856"/>
                <a:gd name="T88" fmla="*/ 487 w 7104"/>
                <a:gd name="T89" fmla="*/ 63 h 2856"/>
                <a:gd name="T90" fmla="*/ 361 w 7104"/>
                <a:gd name="T91" fmla="*/ 48 h 2856"/>
                <a:gd name="T92" fmla="*/ 254 w 7104"/>
                <a:gd name="T93" fmla="*/ 35 h 2856"/>
                <a:gd name="T94" fmla="*/ 165 w 7104"/>
                <a:gd name="T95" fmla="*/ 23 h 2856"/>
                <a:gd name="T96" fmla="*/ 42 w 7104"/>
                <a:gd name="T97" fmla="*/ 6 h 2856"/>
                <a:gd name="T98" fmla="*/ 0 w 7104"/>
                <a:gd name="T99" fmla="*/ 0 h 2856"/>
                <a:gd name="T100" fmla="*/ 0 w 7104"/>
                <a:gd name="T101" fmla="*/ 0 h 2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04" h="2856">
                  <a:moveTo>
                    <a:pt x="0" y="0"/>
                  </a:moveTo>
                  <a:lnTo>
                    <a:pt x="0" y="2856"/>
                  </a:lnTo>
                  <a:lnTo>
                    <a:pt x="7104" y="2856"/>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053" name="Freeform 5">
              <a:extLst>
                <a:ext uri="{FF2B5EF4-FFF2-40B4-BE49-F238E27FC236}">
                  <a16:creationId xmlns:a16="http://schemas.microsoft.com/office/drawing/2014/main" id="{399E95E0-05D0-7A55-6B19-C04D6A99424F}"/>
                </a:ext>
              </a:extLst>
            </p:cNvPr>
            <p:cNvSpPr>
              <a:spLocks noEditPoints="1"/>
            </p:cNvSpPr>
            <p:nvPr/>
          </p:nvSpPr>
          <p:spPr bwMode="gray">
            <a:xfrm>
              <a:off x="0" y="1587"/>
              <a:ext cx="12192000" cy="6856413"/>
            </a:xfrm>
            <a:custGeom>
              <a:avLst/>
              <a:gdLst>
                <a:gd name="T0" fmla="*/ 0 w 15356"/>
                <a:gd name="T1" fmla="*/ 0 h 8638"/>
                <a:gd name="T2" fmla="*/ 0 w 15356"/>
                <a:gd name="T3" fmla="*/ 8638 h 8638"/>
                <a:gd name="T4" fmla="*/ 15356 w 15356"/>
                <a:gd name="T5" fmla="*/ 8638 h 8638"/>
                <a:gd name="T6" fmla="*/ 15356 w 15356"/>
                <a:gd name="T7" fmla="*/ 0 h 8638"/>
                <a:gd name="T8" fmla="*/ 0 w 15356"/>
                <a:gd name="T9" fmla="*/ 0 h 8638"/>
                <a:gd name="T10" fmla="*/ 14748 w 15356"/>
                <a:gd name="T11" fmla="*/ 8038 h 8638"/>
                <a:gd name="T12" fmla="*/ 600 w 15356"/>
                <a:gd name="T13" fmla="*/ 8038 h 8638"/>
                <a:gd name="T14" fmla="*/ 600 w 15356"/>
                <a:gd name="T15" fmla="*/ 592 h 8638"/>
                <a:gd name="T16" fmla="*/ 14748 w 15356"/>
                <a:gd name="T17" fmla="*/ 592 h 8638"/>
                <a:gd name="T18" fmla="*/ 14748 w 15356"/>
                <a:gd name="T19" fmla="*/ 8038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1027" name="Title Placeholder 1">
            <a:extLst>
              <a:ext uri="{FF2B5EF4-FFF2-40B4-BE49-F238E27FC236}">
                <a16:creationId xmlns:a16="http://schemas.microsoft.com/office/drawing/2014/main" id="{137F297D-7D1D-9D00-B95A-E3C355EB3F3E}"/>
              </a:ext>
            </a:extLst>
          </p:cNvPr>
          <p:cNvSpPr>
            <a:spLocks noGrp="1" noChangeArrowheads="1"/>
          </p:cNvSpPr>
          <p:nvPr>
            <p:ph type="title"/>
          </p:nvPr>
        </p:nvSpPr>
        <p:spPr bwMode="gray">
          <a:xfrm>
            <a:off x="1155700" y="973138"/>
            <a:ext cx="87614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Text Placeholder 2">
            <a:extLst>
              <a:ext uri="{FF2B5EF4-FFF2-40B4-BE49-F238E27FC236}">
                <a16:creationId xmlns:a16="http://schemas.microsoft.com/office/drawing/2014/main" id="{00EF2C97-E70F-60DC-10D3-AFDEE031E1DD}"/>
              </a:ext>
            </a:extLst>
          </p:cNvPr>
          <p:cNvSpPr>
            <a:spLocks noGrp="1" noChangeArrowheads="1"/>
          </p:cNvSpPr>
          <p:nvPr>
            <p:ph type="body" idx="1"/>
          </p:nvPr>
        </p:nvSpPr>
        <p:spPr bwMode="auto">
          <a:xfrm>
            <a:off x="1155700" y="2603500"/>
            <a:ext cx="8761413"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64E9F435-CC8C-A3CC-5090-90A86B85A8E6}"/>
              </a:ext>
            </a:extLst>
          </p:cNvPr>
          <p:cNvSpPr>
            <a:spLocks noGrp="1"/>
          </p:cNvSpPr>
          <p:nvPr>
            <p:ph type="dt" sz="half" idx="2"/>
          </p:nvPr>
        </p:nvSpPr>
        <p:spPr>
          <a:xfrm>
            <a:off x="10650538" y="6394450"/>
            <a:ext cx="990600" cy="304800"/>
          </a:xfrm>
          <a:prstGeom prst="rect">
            <a:avLst/>
          </a:prstGeom>
        </p:spPr>
        <p:txBody>
          <a:bodyPr vert="horz" lIns="91440" tIns="45720" rIns="91440" bIns="45720" rtlCol="0" anchor="t"/>
          <a:lstStyle>
            <a:lvl1pPr algn="r" eaLnBrk="1" fontAlgn="auto" hangingPunct="1">
              <a:spcBef>
                <a:spcPts val="0"/>
              </a:spcBef>
              <a:spcAft>
                <a:spcPts val="0"/>
              </a:spcAft>
              <a:defRPr sz="1000" b="1" i="0" smtClean="0">
                <a:solidFill>
                  <a:schemeClr val="accent1"/>
                </a:solidFill>
                <a:latin typeface="+mn-lt"/>
              </a:defRPr>
            </a:lvl1pPr>
          </a:lstStyle>
          <a:p>
            <a:pPr>
              <a:defRPr/>
            </a:pPr>
            <a:fld id="{BAAAE500-7953-4289-A22E-2B16F6BFDEA6}" type="datetimeFigureOut">
              <a:rPr lang="en-US"/>
              <a:pPr>
                <a:defRPr/>
              </a:pPr>
              <a:t>9/25/2026</a:t>
            </a:fld>
            <a:endParaRPr lang="en-US"/>
          </a:p>
        </p:txBody>
      </p:sp>
      <p:sp>
        <p:nvSpPr>
          <p:cNvPr id="5" name="Footer Placeholder 4">
            <a:extLst>
              <a:ext uri="{FF2B5EF4-FFF2-40B4-BE49-F238E27FC236}">
                <a16:creationId xmlns:a16="http://schemas.microsoft.com/office/drawing/2014/main" id="{6328F798-F6D1-A704-B327-729C82C68747}"/>
              </a:ext>
            </a:extLst>
          </p:cNvPr>
          <p:cNvSpPr>
            <a:spLocks noGrp="1"/>
          </p:cNvSpPr>
          <p:nvPr>
            <p:ph type="ftr" sz="quarter" idx="3"/>
          </p:nvPr>
        </p:nvSpPr>
        <p:spPr>
          <a:xfrm>
            <a:off x="528638" y="6391275"/>
            <a:ext cx="3859212" cy="304800"/>
          </a:xfrm>
          <a:prstGeom prst="rect">
            <a:avLst/>
          </a:prstGeom>
        </p:spPr>
        <p:txBody>
          <a:bodyPr vert="horz" lIns="91440" tIns="45720" rIns="91440" bIns="45720" rtlCol="0" anchor="b"/>
          <a:lstStyle>
            <a:lvl1pPr algn="l" eaLnBrk="1" fontAlgn="auto" hangingPunct="1">
              <a:spcBef>
                <a:spcPts val="0"/>
              </a:spcBef>
              <a:spcAft>
                <a:spcPts val="0"/>
              </a:spcAft>
              <a:defRPr sz="1000" b="1" i="0">
                <a:solidFill>
                  <a:schemeClr val="accent1"/>
                </a:solidFill>
                <a:latin typeface="+mn-lt"/>
              </a:defRPr>
            </a:lvl1pPr>
          </a:lstStyle>
          <a:p>
            <a:pPr>
              <a:defRPr/>
            </a:pPr>
            <a:endParaRPr lang="en-US"/>
          </a:p>
        </p:txBody>
      </p:sp>
      <p:sp>
        <p:nvSpPr>
          <p:cNvPr id="22" name="Rectangle 21">
            <a:extLst>
              <a:ext uri="{FF2B5EF4-FFF2-40B4-BE49-F238E27FC236}">
                <a16:creationId xmlns:a16="http://schemas.microsoft.com/office/drawing/2014/main" id="{8751D3CA-BE06-56B0-F2A9-95FEC9E7F218}"/>
              </a:ext>
            </a:extLst>
          </p:cNvPr>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a:extLst>
              <a:ext uri="{FF2B5EF4-FFF2-40B4-BE49-F238E27FC236}">
                <a16:creationId xmlns:a16="http://schemas.microsoft.com/office/drawing/2014/main" id="{E7A3D388-60E1-5340-3ADC-2A046EEA5AD7}"/>
              </a:ext>
            </a:extLst>
          </p:cNvPr>
          <p:cNvSpPr>
            <a:spLocks noGrp="1"/>
          </p:cNvSpPr>
          <p:nvPr>
            <p:ph type="sldNum" sz="quarter" idx="4"/>
          </p:nvPr>
        </p:nvSpPr>
        <p:spPr>
          <a:xfrm>
            <a:off x="10352088" y="295275"/>
            <a:ext cx="838200" cy="768350"/>
          </a:xfrm>
          <a:prstGeom prst="rect">
            <a:avLst/>
          </a:prstGeom>
        </p:spPr>
        <p:txBody>
          <a:bodyPr vert="horz" lIns="91440" tIns="45720" rIns="91440" bIns="45720" rtlCol="0" anchor="b"/>
          <a:lstStyle>
            <a:lvl1pPr algn="ctr" eaLnBrk="1" fontAlgn="auto" hangingPunct="1">
              <a:spcBef>
                <a:spcPts val="0"/>
              </a:spcBef>
              <a:spcAft>
                <a:spcPts val="0"/>
              </a:spcAft>
              <a:defRPr sz="2800" b="0" i="0" smtClean="0">
                <a:solidFill>
                  <a:schemeClr val="bg1"/>
                </a:solidFill>
                <a:latin typeface="+mn-lt"/>
              </a:defRPr>
            </a:lvl1pPr>
          </a:lstStyle>
          <a:p>
            <a:pPr>
              <a:defRPr/>
            </a:pPr>
            <a:fld id="{3AF56655-45B6-4AAE-AD43-2262371E7E7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12" r:id="rId1"/>
    <p:sldLayoutId id="2147483807" r:id="rId2"/>
    <p:sldLayoutId id="2147483813" r:id="rId3"/>
    <p:sldLayoutId id="2147483808" r:id="rId4"/>
    <p:sldLayoutId id="2147483809" r:id="rId5"/>
    <p:sldLayoutId id="2147483810" r:id="rId6"/>
    <p:sldLayoutId id="2147483814" r:id="rId7"/>
    <p:sldLayoutId id="2147483815" r:id="rId8"/>
    <p:sldLayoutId id="2147483816" r:id="rId9"/>
    <p:sldLayoutId id="2147483817" r:id="rId10"/>
    <p:sldLayoutId id="2147483818" r:id="rId11"/>
    <p:sldLayoutId id="2147483819" r:id="rId12"/>
    <p:sldLayoutId id="2147483820" r:id="rId13"/>
    <p:sldLayoutId id="2147483821" r:id="rId14"/>
    <p:sldLayoutId id="2147483822" r:id="rId15"/>
    <p:sldLayoutId id="2147483811" r:id="rId16"/>
    <p:sldLayoutId id="2147483823" r:id="rId17"/>
  </p:sldLayoutIdLst>
  <p:txStyles>
    <p:titleStyle>
      <a:lvl1pPr algn="l" defTabSz="457200" rtl="0" fontAlgn="base">
        <a:spcBef>
          <a:spcPct val="0"/>
        </a:spcBef>
        <a:spcAft>
          <a:spcPct val="0"/>
        </a:spcAft>
        <a:defRPr sz="3600" kern="1200">
          <a:solidFill>
            <a:schemeClr val="bg2"/>
          </a:solidFill>
          <a:latin typeface="+mj-lt"/>
          <a:ea typeface="+mj-ea"/>
          <a:cs typeface="+mj-cs"/>
        </a:defRPr>
      </a:lvl1pPr>
      <a:lvl2pPr algn="l" defTabSz="457200" rtl="0" fontAlgn="base">
        <a:spcBef>
          <a:spcPct val="0"/>
        </a:spcBef>
        <a:spcAft>
          <a:spcPct val="0"/>
        </a:spcAft>
        <a:defRPr sz="3600">
          <a:solidFill>
            <a:schemeClr val="bg2"/>
          </a:solidFill>
          <a:latin typeface="Century Gothic" panose="020B0502020202020204" pitchFamily="34" charset="0"/>
        </a:defRPr>
      </a:lvl2pPr>
      <a:lvl3pPr algn="l" defTabSz="457200" rtl="0" fontAlgn="base">
        <a:spcBef>
          <a:spcPct val="0"/>
        </a:spcBef>
        <a:spcAft>
          <a:spcPct val="0"/>
        </a:spcAft>
        <a:defRPr sz="3600">
          <a:solidFill>
            <a:schemeClr val="bg2"/>
          </a:solidFill>
          <a:latin typeface="Century Gothic" panose="020B0502020202020204" pitchFamily="34" charset="0"/>
        </a:defRPr>
      </a:lvl3pPr>
      <a:lvl4pPr algn="l" defTabSz="457200" rtl="0" fontAlgn="base">
        <a:spcBef>
          <a:spcPct val="0"/>
        </a:spcBef>
        <a:spcAft>
          <a:spcPct val="0"/>
        </a:spcAft>
        <a:defRPr sz="3600">
          <a:solidFill>
            <a:schemeClr val="bg2"/>
          </a:solidFill>
          <a:latin typeface="Century Gothic" panose="020B0502020202020204" pitchFamily="34" charset="0"/>
        </a:defRPr>
      </a:lvl4pPr>
      <a:lvl5pPr algn="l" defTabSz="457200" rtl="0" fontAlgn="base">
        <a:spcBef>
          <a:spcPct val="0"/>
        </a:spcBef>
        <a:spcAft>
          <a:spcPct val="0"/>
        </a:spcAft>
        <a:defRPr sz="3600">
          <a:solidFill>
            <a:schemeClr val="bg2"/>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fontAlgn="base">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fontAlgn="base">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fontAlgn="base">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fontAlgn="base">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fontAlgn="base">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9.xml"/><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274825" y="1143000"/>
            <a:ext cx="6268246" cy="3134032"/>
          </a:xfrm>
        </p:spPr>
        <p:txBody>
          <a:bodyPr>
            <a:normAutofit/>
          </a:bodyPr>
          <a:lstStyle/>
          <a:p>
            <a:r>
              <a:rPr lang="en-GB" sz="6600">
                <a:latin typeface="Calibri" panose="020F0502020204030204" pitchFamily="34" charset="0"/>
              </a:rPr>
              <a:t>Mount Pleasant Primary School</a:t>
            </a:r>
          </a:p>
        </p:txBody>
      </p:sp>
      <p:sp>
        <p:nvSpPr>
          <p:cNvPr id="3" name="Subtitle 2"/>
          <p:cNvSpPr>
            <a:spLocks noGrp="1"/>
          </p:cNvSpPr>
          <p:nvPr>
            <p:ph type="subTitle" idx="1"/>
          </p:nvPr>
        </p:nvSpPr>
        <p:spPr>
          <a:xfrm>
            <a:off x="5274825" y="4473677"/>
            <a:ext cx="6268246" cy="1268144"/>
          </a:xfrm>
        </p:spPr>
        <p:txBody>
          <a:bodyPr>
            <a:normAutofit lnSpcReduction="10000"/>
          </a:bodyPr>
          <a:lstStyle/>
          <a:p>
            <a:pPr algn="ctr"/>
            <a:r>
              <a:rPr lang="en-GB" sz="3600" dirty="0">
                <a:latin typeface="Calibri"/>
                <a:cs typeface="Calibri"/>
              </a:rPr>
              <a:t>Welcome Meeting</a:t>
            </a:r>
          </a:p>
          <a:p>
            <a:pPr algn="ctr"/>
            <a:r>
              <a:rPr lang="en-GB" sz="3600" dirty="0" err="1">
                <a:latin typeface="Calibri"/>
                <a:cs typeface="Calibri"/>
              </a:rPr>
              <a:t>YearS</a:t>
            </a:r>
            <a:r>
              <a:rPr lang="en-GB" sz="3600" dirty="0">
                <a:latin typeface="Calibri"/>
                <a:cs typeface="Calibri"/>
              </a:rPr>
              <a:t> 4, 5 and 6 2026-27</a:t>
            </a:r>
            <a:endParaRPr lang="en-GB" sz="3600" dirty="0">
              <a:latin typeface="Calibri"/>
              <a:ea typeface="Calibri"/>
              <a:cs typeface="Calibri"/>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9764" y="1661911"/>
            <a:ext cx="3531062" cy="3531062"/>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2407198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6" name="Group 95">
            <a:extLst>
              <a:ext uri="{FF2B5EF4-FFF2-40B4-BE49-F238E27FC236}">
                <a16:creationId xmlns:a16="http://schemas.microsoft.com/office/drawing/2014/main" id="{400EB94E-5986-4A12-9EB9-D21A53B9B8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76" name="Rectangle 75">
              <a:extLst>
                <a:ext uri="{FF2B5EF4-FFF2-40B4-BE49-F238E27FC236}">
                  <a16:creationId xmlns:a16="http://schemas.microsoft.com/office/drawing/2014/main" id="{7F07D5C4-3883-4C39-8013-AC2F712EDE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7" name="Oval 76">
              <a:extLst>
                <a:ext uri="{FF2B5EF4-FFF2-40B4-BE49-F238E27FC236}">
                  <a16:creationId xmlns:a16="http://schemas.microsoft.com/office/drawing/2014/main" id="{C20A3FE4-A244-4989-A306-D8ED4C08E5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8" name="Oval 77">
              <a:extLst>
                <a:ext uri="{FF2B5EF4-FFF2-40B4-BE49-F238E27FC236}">
                  <a16:creationId xmlns:a16="http://schemas.microsoft.com/office/drawing/2014/main" id="{F656144B-C589-407F-936D-09B5AA8DBB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9" name="Oval 78">
              <a:extLst>
                <a:ext uri="{FF2B5EF4-FFF2-40B4-BE49-F238E27FC236}">
                  <a16:creationId xmlns:a16="http://schemas.microsoft.com/office/drawing/2014/main" id="{ED4F0EAD-BAEE-4EB8-9576-9A62966B0D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0" name="Oval 79">
              <a:extLst>
                <a:ext uri="{FF2B5EF4-FFF2-40B4-BE49-F238E27FC236}">
                  <a16:creationId xmlns:a16="http://schemas.microsoft.com/office/drawing/2014/main" id="{39AA23D1-4D6D-4FA4-9012-7A02B86745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1" name="Oval 80">
              <a:extLst>
                <a:ext uri="{FF2B5EF4-FFF2-40B4-BE49-F238E27FC236}">
                  <a16:creationId xmlns:a16="http://schemas.microsoft.com/office/drawing/2014/main" id="{72A43045-2CA7-4819-892F-B8174077ED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2" name="Freeform 5">
              <a:extLst>
                <a:ext uri="{FF2B5EF4-FFF2-40B4-BE49-F238E27FC236}">
                  <a16:creationId xmlns:a16="http://schemas.microsoft.com/office/drawing/2014/main" id="{F10E3408-E9E0-466A-8A4D-41E8EF19CC9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97" name="Rectangle 96">
            <a:extLst>
              <a:ext uri="{FF2B5EF4-FFF2-40B4-BE49-F238E27FC236}">
                <a16:creationId xmlns:a16="http://schemas.microsoft.com/office/drawing/2014/main" id="{D15D5E7E-3BAB-4D01-9675-EF20F25182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1FAB569-C816-3FEB-7D59-B3201FD5377D}"/>
              </a:ext>
            </a:extLst>
          </p:cNvPr>
          <p:cNvSpPr>
            <a:spLocks noGrp="1"/>
          </p:cNvSpPr>
          <p:nvPr>
            <p:ph type="title"/>
          </p:nvPr>
        </p:nvSpPr>
        <p:spPr>
          <a:xfrm>
            <a:off x="8160773" y="1277653"/>
            <a:ext cx="3020133" cy="3117366"/>
          </a:xfrm>
        </p:spPr>
        <p:txBody>
          <a:bodyPr vert="horz" lIns="91440" tIns="45720" rIns="91440" bIns="45720" rtlCol="0" anchor="b">
            <a:normAutofit/>
          </a:bodyPr>
          <a:lstStyle/>
          <a:p>
            <a:pPr>
              <a:lnSpc>
                <a:spcPct val="90000"/>
              </a:lnSpc>
            </a:pPr>
            <a:r>
              <a:rPr lang="en-US" sz="5400" dirty="0"/>
              <a:t>Meet the Team</a:t>
            </a:r>
            <a:br>
              <a:rPr lang="en-US" sz="5400" dirty="0"/>
            </a:br>
            <a:r>
              <a:rPr lang="en-US" sz="5400" dirty="0"/>
              <a:t>SLT</a:t>
            </a:r>
          </a:p>
        </p:txBody>
      </p:sp>
      <p:sp>
        <p:nvSpPr>
          <p:cNvPr id="98" name="Rectangle 97">
            <a:extLst>
              <a:ext uri="{FF2B5EF4-FFF2-40B4-BE49-F238E27FC236}">
                <a16:creationId xmlns:a16="http://schemas.microsoft.com/office/drawing/2014/main" id="{FCCA5880-D051-4158-BBCD-ADFFCA16D5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9762" y="1113062"/>
            <a:ext cx="6470908" cy="4628759"/>
          </a:xfrm>
          <a:prstGeom prst="rect">
            <a:avLst/>
          </a:prstGeom>
          <a:solidFill>
            <a:srgbClr val="FFFFFE"/>
          </a:solidFill>
          <a:ln w="15875">
            <a:solidFill>
              <a:schemeClr val="tx2">
                <a:lumMod val="75000"/>
              </a:schemeClr>
            </a:solidFill>
          </a:ln>
          <a:effectLst>
            <a:outerShdw blurRad="50800" dist="50800" dir="5400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D787FF9C-8E7B-73E9-5803-3CE1C10EDC87}"/>
              </a:ext>
            </a:extLst>
          </p:cNvPr>
          <p:cNvSpPr txBox="1"/>
          <p:nvPr/>
        </p:nvSpPr>
        <p:spPr>
          <a:xfrm>
            <a:off x="847479" y="703862"/>
            <a:ext cx="747644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t>Mrs Grinsell  Headteacher   Miss Williams  Deputy Headteacher  </a:t>
            </a:r>
          </a:p>
        </p:txBody>
      </p:sp>
      <p:sp>
        <p:nvSpPr>
          <p:cNvPr id="18" name="TextBox 17">
            <a:extLst>
              <a:ext uri="{FF2B5EF4-FFF2-40B4-BE49-F238E27FC236}">
                <a16:creationId xmlns:a16="http://schemas.microsoft.com/office/drawing/2014/main" id="{B8A68644-3637-CCD0-8E81-9F0B328FBDF1}"/>
              </a:ext>
            </a:extLst>
          </p:cNvPr>
          <p:cNvSpPr txBox="1"/>
          <p:nvPr/>
        </p:nvSpPr>
        <p:spPr>
          <a:xfrm>
            <a:off x="1114178" y="5904511"/>
            <a:ext cx="735262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t>Ms Priest Pastoral Lead      Mrs Stokes  Assistant Headteacher    </a:t>
            </a:r>
          </a:p>
        </p:txBody>
      </p:sp>
      <p:pic>
        <p:nvPicPr>
          <p:cNvPr id="19" name="Picture 18" descr="A person in a pink shirt&#10;&#10;Description automatically generated">
            <a:extLst>
              <a:ext uri="{FF2B5EF4-FFF2-40B4-BE49-F238E27FC236}">
                <a16:creationId xmlns:a16="http://schemas.microsoft.com/office/drawing/2014/main" id="{319206E6-448A-53A1-3933-3E3A63402A81}"/>
              </a:ext>
            </a:extLst>
          </p:cNvPr>
          <p:cNvPicPr>
            <a:picLocks noChangeAspect="1"/>
          </p:cNvPicPr>
          <p:nvPr/>
        </p:nvPicPr>
        <p:blipFill>
          <a:blip r:embed="rId4"/>
          <a:srcRect l="6711" t="9091" r="-671"/>
          <a:stretch>
            <a:fillRect/>
          </a:stretch>
        </p:blipFill>
        <p:spPr>
          <a:xfrm>
            <a:off x="2054907" y="1436111"/>
            <a:ext cx="1431946" cy="1740477"/>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20" name="Picture 19">
            <a:extLst>
              <a:ext uri="{FF2B5EF4-FFF2-40B4-BE49-F238E27FC236}">
                <a16:creationId xmlns:a16="http://schemas.microsoft.com/office/drawing/2014/main" id="{46394684-194A-D9C5-0AED-D5A3D775FC98}"/>
              </a:ext>
            </a:extLst>
          </p:cNvPr>
          <p:cNvPicPr>
            <a:picLocks noChangeAspect="1"/>
          </p:cNvPicPr>
          <p:nvPr/>
        </p:nvPicPr>
        <p:blipFill>
          <a:blip r:embed="rId5"/>
          <a:srcRect b="561"/>
          <a:stretch>
            <a:fillRect/>
          </a:stretch>
        </p:blipFill>
        <p:spPr>
          <a:xfrm>
            <a:off x="5191125" y="1428750"/>
            <a:ext cx="1466845" cy="1752774"/>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21" name="Picture 20">
            <a:extLst>
              <a:ext uri="{FF2B5EF4-FFF2-40B4-BE49-F238E27FC236}">
                <a16:creationId xmlns:a16="http://schemas.microsoft.com/office/drawing/2014/main" id="{4BF40D0C-B16B-8C61-CC72-1AB401FD1872}"/>
              </a:ext>
            </a:extLst>
          </p:cNvPr>
          <p:cNvPicPr>
            <a:picLocks noChangeAspect="1"/>
          </p:cNvPicPr>
          <p:nvPr/>
        </p:nvPicPr>
        <p:blipFill>
          <a:blip r:embed="rId6"/>
          <a:srcRect r="735" b="-578"/>
          <a:stretch>
            <a:fillRect/>
          </a:stretch>
        </p:blipFill>
        <p:spPr>
          <a:xfrm>
            <a:off x="2105025" y="3662363"/>
            <a:ext cx="1380425" cy="177231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22" name="Picture 21">
            <a:extLst>
              <a:ext uri="{FF2B5EF4-FFF2-40B4-BE49-F238E27FC236}">
                <a16:creationId xmlns:a16="http://schemas.microsoft.com/office/drawing/2014/main" id="{E841DCE1-B7A4-7A74-E62C-6406DF78508F}"/>
              </a:ext>
            </a:extLst>
          </p:cNvPr>
          <p:cNvPicPr>
            <a:picLocks noChangeAspect="1"/>
          </p:cNvPicPr>
          <p:nvPr/>
        </p:nvPicPr>
        <p:blipFill>
          <a:blip r:embed="rId7"/>
          <a:srcRect r="-595" b="559"/>
          <a:stretch>
            <a:fillRect/>
          </a:stretch>
        </p:blipFill>
        <p:spPr>
          <a:xfrm>
            <a:off x="5181600" y="3562350"/>
            <a:ext cx="1610405" cy="1875734"/>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2276813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75D1781-6CEF-51E7-018A-A1BE76D6B67D}"/>
            </a:ext>
          </a:extLst>
        </p:cNvPr>
        <p:cNvGrpSpPr/>
        <p:nvPr/>
      </p:nvGrpSpPr>
      <p:grpSpPr>
        <a:xfrm>
          <a:off x="0" y="0"/>
          <a:ext cx="0" cy="0"/>
          <a:chOff x="0" y="0"/>
          <a:chExt cx="0" cy="0"/>
        </a:xfrm>
      </p:grpSpPr>
      <p:grpSp>
        <p:nvGrpSpPr>
          <p:cNvPr id="96" name="Group 95">
            <a:extLst>
              <a:ext uri="{FF2B5EF4-FFF2-40B4-BE49-F238E27FC236}">
                <a16:creationId xmlns:a16="http://schemas.microsoft.com/office/drawing/2014/main" id="{98A28515-7D65-D180-4D10-8F118DF083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76" name="Rectangle 75">
              <a:extLst>
                <a:ext uri="{FF2B5EF4-FFF2-40B4-BE49-F238E27FC236}">
                  <a16:creationId xmlns:a16="http://schemas.microsoft.com/office/drawing/2014/main" id="{8C905E24-D681-023C-CE6E-95E22E254C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7" name="Oval 76">
              <a:extLst>
                <a:ext uri="{FF2B5EF4-FFF2-40B4-BE49-F238E27FC236}">
                  <a16:creationId xmlns:a16="http://schemas.microsoft.com/office/drawing/2014/main" id="{A71C17AB-6FC2-8075-426D-E368E4A287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8" name="Oval 77">
              <a:extLst>
                <a:ext uri="{FF2B5EF4-FFF2-40B4-BE49-F238E27FC236}">
                  <a16:creationId xmlns:a16="http://schemas.microsoft.com/office/drawing/2014/main" id="{768DD1D0-F390-2175-0D3A-4785DCAB6B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9" name="Oval 78">
              <a:extLst>
                <a:ext uri="{FF2B5EF4-FFF2-40B4-BE49-F238E27FC236}">
                  <a16:creationId xmlns:a16="http://schemas.microsoft.com/office/drawing/2014/main" id="{2E66A569-9A04-39DF-94C7-7C8E19890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0" name="Oval 79">
              <a:extLst>
                <a:ext uri="{FF2B5EF4-FFF2-40B4-BE49-F238E27FC236}">
                  <a16:creationId xmlns:a16="http://schemas.microsoft.com/office/drawing/2014/main" id="{DEB15F23-5B5D-B3B4-3BAC-68DBF31D62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1" name="Oval 80">
              <a:extLst>
                <a:ext uri="{FF2B5EF4-FFF2-40B4-BE49-F238E27FC236}">
                  <a16:creationId xmlns:a16="http://schemas.microsoft.com/office/drawing/2014/main" id="{638AA285-03A7-CC77-C2C7-7D59917EA7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2" name="Freeform 5">
              <a:extLst>
                <a:ext uri="{FF2B5EF4-FFF2-40B4-BE49-F238E27FC236}">
                  <a16:creationId xmlns:a16="http://schemas.microsoft.com/office/drawing/2014/main" id="{847BAC12-6D3C-D00E-727F-04224E0A35F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97" name="Rectangle 96">
            <a:extLst>
              <a:ext uri="{FF2B5EF4-FFF2-40B4-BE49-F238E27FC236}">
                <a16:creationId xmlns:a16="http://schemas.microsoft.com/office/drawing/2014/main" id="{B4944461-831F-CD4C-4775-5E6607AC33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40857132-31D0-6418-49F6-2A88EB886C53}"/>
              </a:ext>
            </a:extLst>
          </p:cNvPr>
          <p:cNvSpPr>
            <a:spLocks noGrp="1"/>
          </p:cNvSpPr>
          <p:nvPr>
            <p:ph type="title"/>
          </p:nvPr>
        </p:nvSpPr>
        <p:spPr>
          <a:xfrm>
            <a:off x="8160773" y="1277653"/>
            <a:ext cx="3020133" cy="3117366"/>
          </a:xfrm>
        </p:spPr>
        <p:txBody>
          <a:bodyPr vert="horz" lIns="91440" tIns="45720" rIns="91440" bIns="45720" rtlCol="0" anchor="b">
            <a:normAutofit/>
          </a:bodyPr>
          <a:lstStyle/>
          <a:p>
            <a:pPr>
              <a:lnSpc>
                <a:spcPct val="90000"/>
              </a:lnSpc>
            </a:pPr>
            <a:r>
              <a:rPr lang="en-US" sz="5400"/>
              <a:t>Meet the Team</a:t>
            </a:r>
            <a:br>
              <a:rPr lang="en-US" sz="5400"/>
            </a:br>
            <a:r>
              <a:rPr lang="en-US" sz="5400"/>
              <a:t>Year 6</a:t>
            </a:r>
          </a:p>
        </p:txBody>
      </p:sp>
      <p:sp>
        <p:nvSpPr>
          <p:cNvPr id="15" name="TextBox 14">
            <a:extLst>
              <a:ext uri="{FF2B5EF4-FFF2-40B4-BE49-F238E27FC236}">
                <a16:creationId xmlns:a16="http://schemas.microsoft.com/office/drawing/2014/main" id="{378CAC8F-A95C-7C9E-9D3D-D2FD7F07FFED}"/>
              </a:ext>
            </a:extLst>
          </p:cNvPr>
          <p:cNvSpPr txBox="1"/>
          <p:nvPr/>
        </p:nvSpPr>
        <p:spPr>
          <a:xfrm>
            <a:off x="8160773" y="4591665"/>
            <a:ext cx="3020134" cy="985564"/>
          </a:xfrm>
          <a:prstGeom prst="rect">
            <a:avLst/>
          </a:prstGeom>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90000"/>
              </a:lnSpc>
              <a:spcBef>
                <a:spcPts val="1000"/>
              </a:spcBef>
              <a:buClr>
                <a:schemeClr val="accent1"/>
              </a:buClr>
              <a:buSzPct val="80000"/>
            </a:pPr>
            <a:r>
              <a:rPr lang="en-US" sz="1500" cap="all" dirty="0">
                <a:solidFill>
                  <a:schemeClr val="accent1"/>
                </a:solidFill>
              </a:rPr>
              <a:t>Learning Support Assistants:</a:t>
            </a:r>
            <a:endParaRPr lang="en-US" dirty="0">
              <a:solidFill>
                <a:schemeClr val="accent1"/>
              </a:solidFill>
            </a:endParaRPr>
          </a:p>
          <a:p>
            <a:pPr>
              <a:lnSpc>
                <a:spcPct val="90000"/>
              </a:lnSpc>
              <a:spcBef>
                <a:spcPts val="1000"/>
              </a:spcBef>
            </a:pPr>
            <a:r>
              <a:rPr lang="en-US" sz="1500" cap="all" dirty="0">
                <a:solidFill>
                  <a:schemeClr val="accent1"/>
                </a:solidFill>
              </a:rPr>
              <a:t> </a:t>
            </a:r>
            <a:r>
              <a:rPr lang="en-US" sz="1500" cap="all" dirty="0" err="1">
                <a:solidFill>
                  <a:schemeClr val="accent1"/>
                </a:solidFill>
              </a:rPr>
              <a:t>Mrs</a:t>
            </a:r>
            <a:r>
              <a:rPr lang="en-US" sz="1500" cap="all" dirty="0">
                <a:solidFill>
                  <a:schemeClr val="accent1"/>
                </a:solidFill>
              </a:rPr>
              <a:t> Overfield  Miss Ware   </a:t>
            </a:r>
            <a:endParaRPr lang="en-US" dirty="0">
              <a:solidFill>
                <a:schemeClr val="accent1"/>
              </a:solidFill>
            </a:endParaRPr>
          </a:p>
        </p:txBody>
      </p:sp>
      <p:sp>
        <p:nvSpPr>
          <p:cNvPr id="98" name="Rectangle 97">
            <a:extLst>
              <a:ext uri="{FF2B5EF4-FFF2-40B4-BE49-F238E27FC236}">
                <a16:creationId xmlns:a16="http://schemas.microsoft.com/office/drawing/2014/main" id="{5E3D2730-22BB-4BD6-5ADD-844A1056DF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9762" y="1113062"/>
            <a:ext cx="6470908" cy="4628759"/>
          </a:xfrm>
          <a:prstGeom prst="rect">
            <a:avLst/>
          </a:prstGeom>
          <a:solidFill>
            <a:srgbClr val="FFFFFE"/>
          </a:solidFill>
          <a:ln w="15875">
            <a:solidFill>
              <a:schemeClr val="tx2">
                <a:lumMod val="75000"/>
              </a:schemeClr>
            </a:solidFill>
          </a:ln>
          <a:effectLst>
            <a:outerShdw blurRad="50800" dist="50800" dir="5400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8195A0F3-D392-0E38-D095-0C1BCF5162A7}"/>
              </a:ext>
            </a:extLst>
          </p:cNvPr>
          <p:cNvPicPr>
            <a:picLocks noChangeAspect="1"/>
          </p:cNvPicPr>
          <p:nvPr/>
        </p:nvPicPr>
        <p:blipFill>
          <a:blip r:embed="rId4"/>
          <a:srcRect r="2" b="8325"/>
          <a:stretch>
            <a:fillRect/>
          </a:stretch>
        </p:blipFill>
        <p:spPr>
          <a:xfrm>
            <a:off x="1643161" y="1274844"/>
            <a:ext cx="2233169" cy="2070301"/>
          </a:xfrm>
          <a:prstGeom prst="roundRect">
            <a:avLst>
              <a:gd name="adj" fmla="val 1858"/>
            </a:avLst>
          </a:prstGeom>
          <a:effectLst/>
        </p:spPr>
      </p:pic>
      <p:pic>
        <p:nvPicPr>
          <p:cNvPr id="5" name="Picture 4">
            <a:extLst>
              <a:ext uri="{FF2B5EF4-FFF2-40B4-BE49-F238E27FC236}">
                <a16:creationId xmlns:a16="http://schemas.microsoft.com/office/drawing/2014/main" id="{6E25C358-AF6F-CAB7-03DE-00473F5C2324}"/>
              </a:ext>
            </a:extLst>
          </p:cNvPr>
          <p:cNvPicPr>
            <a:picLocks noChangeAspect="1"/>
          </p:cNvPicPr>
          <p:nvPr/>
        </p:nvPicPr>
        <p:blipFill>
          <a:blip r:embed="rId5"/>
          <a:srcRect r="3808" b="-2"/>
          <a:stretch>
            <a:fillRect/>
          </a:stretch>
        </p:blipFill>
        <p:spPr>
          <a:xfrm>
            <a:off x="4802345" y="1274844"/>
            <a:ext cx="2233158" cy="2070302"/>
          </a:xfrm>
          <a:prstGeom prst="roundRect">
            <a:avLst>
              <a:gd name="adj" fmla="val 1858"/>
            </a:avLst>
          </a:prstGeom>
          <a:effectLst/>
        </p:spPr>
      </p:pic>
      <p:pic>
        <p:nvPicPr>
          <p:cNvPr id="4" name="Picture 3">
            <a:extLst>
              <a:ext uri="{FF2B5EF4-FFF2-40B4-BE49-F238E27FC236}">
                <a16:creationId xmlns:a16="http://schemas.microsoft.com/office/drawing/2014/main" id="{F5B3A400-2E6C-139F-02D3-B96AAEF4AE34}"/>
              </a:ext>
            </a:extLst>
          </p:cNvPr>
          <p:cNvPicPr>
            <a:picLocks noChangeAspect="1"/>
          </p:cNvPicPr>
          <p:nvPr/>
        </p:nvPicPr>
        <p:blipFill>
          <a:blip r:embed="rId6"/>
          <a:srcRect b="6885"/>
          <a:stretch>
            <a:fillRect/>
          </a:stretch>
        </p:blipFill>
        <p:spPr>
          <a:xfrm>
            <a:off x="1647180" y="3506927"/>
            <a:ext cx="2236307" cy="2070301"/>
          </a:xfrm>
          <a:prstGeom prst="roundRect">
            <a:avLst>
              <a:gd name="adj" fmla="val 1858"/>
            </a:avLst>
          </a:prstGeom>
          <a:effectLst/>
        </p:spPr>
      </p:pic>
      <p:pic>
        <p:nvPicPr>
          <p:cNvPr id="9" name="Picture 8" descr="A close-up of a person smiling&#10;&#10;Description automatically generated">
            <a:extLst>
              <a:ext uri="{FF2B5EF4-FFF2-40B4-BE49-F238E27FC236}">
                <a16:creationId xmlns:a16="http://schemas.microsoft.com/office/drawing/2014/main" id="{0CA7F33B-BB35-80C3-CD7E-D1E86E3F703C}"/>
              </a:ext>
            </a:extLst>
          </p:cNvPr>
          <p:cNvPicPr>
            <a:picLocks noChangeAspect="1"/>
          </p:cNvPicPr>
          <p:nvPr/>
        </p:nvPicPr>
        <p:blipFill>
          <a:blip r:embed="rId7"/>
          <a:srcRect l="2626" r="8958" b="4"/>
          <a:stretch>
            <a:fillRect/>
          </a:stretch>
        </p:blipFill>
        <p:spPr>
          <a:xfrm>
            <a:off x="4800778" y="3506927"/>
            <a:ext cx="2236292" cy="2070302"/>
          </a:xfrm>
          <a:prstGeom prst="roundRect">
            <a:avLst>
              <a:gd name="adj" fmla="val 1858"/>
            </a:avLst>
          </a:prstGeom>
          <a:effectLst/>
        </p:spPr>
      </p:pic>
      <p:sp>
        <p:nvSpPr>
          <p:cNvPr id="17" name="TextBox 16">
            <a:extLst>
              <a:ext uri="{FF2B5EF4-FFF2-40B4-BE49-F238E27FC236}">
                <a16:creationId xmlns:a16="http://schemas.microsoft.com/office/drawing/2014/main" id="{3FC28784-85EC-E83F-C3AF-35E285F9B3CF}"/>
              </a:ext>
            </a:extLst>
          </p:cNvPr>
          <p:cNvSpPr txBox="1"/>
          <p:nvPr/>
        </p:nvSpPr>
        <p:spPr>
          <a:xfrm>
            <a:off x="2009529" y="703862"/>
            <a:ext cx="517139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t>Miss Morgan                           Miss Stevenson</a:t>
            </a:r>
          </a:p>
        </p:txBody>
      </p:sp>
      <p:sp>
        <p:nvSpPr>
          <p:cNvPr id="18" name="TextBox 17">
            <a:extLst>
              <a:ext uri="{FF2B5EF4-FFF2-40B4-BE49-F238E27FC236}">
                <a16:creationId xmlns:a16="http://schemas.microsoft.com/office/drawing/2014/main" id="{5E343F03-F4DF-35ED-5197-66B478643358}"/>
              </a:ext>
            </a:extLst>
          </p:cNvPr>
          <p:cNvSpPr txBox="1"/>
          <p:nvPr/>
        </p:nvSpPr>
        <p:spPr>
          <a:xfrm>
            <a:off x="1761878" y="5904511"/>
            <a:ext cx="517139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t>Miss Fletcher-Jones                      Mrs Phillips</a:t>
            </a:r>
          </a:p>
        </p:txBody>
      </p:sp>
    </p:spTree>
    <p:extLst>
      <p:ext uri="{BB962C8B-B14F-4D97-AF65-F5344CB8AC3E}">
        <p14:creationId xmlns:p14="http://schemas.microsoft.com/office/powerpoint/2010/main" val="20665437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B9BF36-D691-4891-02E2-30E5AE6B06E3}"/>
            </a:ext>
          </a:extLst>
        </p:cNvPr>
        <p:cNvGrpSpPr/>
        <p:nvPr/>
      </p:nvGrpSpPr>
      <p:grpSpPr>
        <a:xfrm>
          <a:off x="0" y="0"/>
          <a:ext cx="0" cy="0"/>
          <a:chOff x="0" y="0"/>
          <a:chExt cx="0" cy="0"/>
        </a:xfrm>
      </p:grpSpPr>
      <p:grpSp>
        <p:nvGrpSpPr>
          <p:cNvPr id="96" name="Group 95">
            <a:extLst>
              <a:ext uri="{FF2B5EF4-FFF2-40B4-BE49-F238E27FC236}">
                <a16:creationId xmlns:a16="http://schemas.microsoft.com/office/drawing/2014/main" id="{61D1D8D4-19E3-CD42-2EDD-CF422F7B37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76" name="Rectangle 75">
              <a:extLst>
                <a:ext uri="{FF2B5EF4-FFF2-40B4-BE49-F238E27FC236}">
                  <a16:creationId xmlns:a16="http://schemas.microsoft.com/office/drawing/2014/main" id="{80C2DB35-F4C1-1DFD-BC89-4A208E0949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7" name="Oval 76">
              <a:extLst>
                <a:ext uri="{FF2B5EF4-FFF2-40B4-BE49-F238E27FC236}">
                  <a16:creationId xmlns:a16="http://schemas.microsoft.com/office/drawing/2014/main" id="{52A8F76D-E9AA-D88F-2A41-90690FB26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8" name="Oval 77">
              <a:extLst>
                <a:ext uri="{FF2B5EF4-FFF2-40B4-BE49-F238E27FC236}">
                  <a16:creationId xmlns:a16="http://schemas.microsoft.com/office/drawing/2014/main" id="{2FD29B3F-6F33-6177-F262-EFF923C3CA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9" name="Oval 78">
              <a:extLst>
                <a:ext uri="{FF2B5EF4-FFF2-40B4-BE49-F238E27FC236}">
                  <a16:creationId xmlns:a16="http://schemas.microsoft.com/office/drawing/2014/main" id="{73A804D3-330F-128F-026D-AB7A91A7B1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0" name="Oval 79">
              <a:extLst>
                <a:ext uri="{FF2B5EF4-FFF2-40B4-BE49-F238E27FC236}">
                  <a16:creationId xmlns:a16="http://schemas.microsoft.com/office/drawing/2014/main" id="{F505CE9F-E452-AC3C-C7E0-BCB44878BF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1" name="Oval 80">
              <a:extLst>
                <a:ext uri="{FF2B5EF4-FFF2-40B4-BE49-F238E27FC236}">
                  <a16:creationId xmlns:a16="http://schemas.microsoft.com/office/drawing/2014/main" id="{7CBF2383-4F90-46D2-D4C3-3AE21BEE60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2" name="Freeform 5">
              <a:extLst>
                <a:ext uri="{FF2B5EF4-FFF2-40B4-BE49-F238E27FC236}">
                  <a16:creationId xmlns:a16="http://schemas.microsoft.com/office/drawing/2014/main" id="{2E36B597-6865-47C6-E77D-631D99C5D53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97" name="Rectangle 96">
            <a:extLst>
              <a:ext uri="{FF2B5EF4-FFF2-40B4-BE49-F238E27FC236}">
                <a16:creationId xmlns:a16="http://schemas.microsoft.com/office/drawing/2014/main" id="{EA1C4A99-E96D-22B0-934B-0C120A8399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CA9D086D-B060-A220-9C32-935488385DD1}"/>
              </a:ext>
            </a:extLst>
          </p:cNvPr>
          <p:cNvSpPr>
            <a:spLocks noGrp="1"/>
          </p:cNvSpPr>
          <p:nvPr>
            <p:ph type="title"/>
          </p:nvPr>
        </p:nvSpPr>
        <p:spPr>
          <a:xfrm>
            <a:off x="8160773" y="1277653"/>
            <a:ext cx="3020133" cy="3117366"/>
          </a:xfrm>
        </p:spPr>
        <p:txBody>
          <a:bodyPr vert="horz" lIns="91440" tIns="45720" rIns="91440" bIns="45720" rtlCol="0" anchor="b">
            <a:normAutofit/>
          </a:bodyPr>
          <a:lstStyle/>
          <a:p>
            <a:pPr>
              <a:lnSpc>
                <a:spcPct val="90000"/>
              </a:lnSpc>
            </a:pPr>
            <a:r>
              <a:rPr lang="en-US" sz="5400" dirty="0"/>
              <a:t>Meet the Team</a:t>
            </a:r>
            <a:br>
              <a:rPr lang="en-US" sz="5400" dirty="0"/>
            </a:br>
            <a:r>
              <a:rPr lang="en-US" sz="5400" dirty="0"/>
              <a:t>Year 5</a:t>
            </a:r>
          </a:p>
        </p:txBody>
      </p:sp>
      <p:sp>
        <p:nvSpPr>
          <p:cNvPr id="98" name="Rectangle 97">
            <a:extLst>
              <a:ext uri="{FF2B5EF4-FFF2-40B4-BE49-F238E27FC236}">
                <a16:creationId xmlns:a16="http://schemas.microsoft.com/office/drawing/2014/main" id="{A354574A-C326-EEE7-EE54-1BD5427428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9762" y="1113062"/>
            <a:ext cx="6470908" cy="4628759"/>
          </a:xfrm>
          <a:prstGeom prst="rect">
            <a:avLst/>
          </a:prstGeom>
          <a:solidFill>
            <a:srgbClr val="FFFFFE"/>
          </a:solidFill>
          <a:ln w="15875">
            <a:solidFill>
              <a:schemeClr val="tx2">
                <a:lumMod val="75000"/>
              </a:schemeClr>
            </a:solidFill>
          </a:ln>
          <a:effectLst>
            <a:outerShdw blurRad="50800" dist="50800" dir="5400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53F2D3DA-1065-D957-98DD-583DEC34F309}"/>
              </a:ext>
            </a:extLst>
          </p:cNvPr>
          <p:cNvSpPr txBox="1"/>
          <p:nvPr/>
        </p:nvSpPr>
        <p:spPr>
          <a:xfrm>
            <a:off x="1971429" y="703862"/>
            <a:ext cx="643822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t>Mrs Clarke                                   MrsArcher                        </a:t>
            </a:r>
          </a:p>
        </p:txBody>
      </p:sp>
      <p:sp>
        <p:nvSpPr>
          <p:cNvPr id="18" name="TextBox 17">
            <a:extLst>
              <a:ext uri="{FF2B5EF4-FFF2-40B4-BE49-F238E27FC236}">
                <a16:creationId xmlns:a16="http://schemas.microsoft.com/office/drawing/2014/main" id="{71C01FCA-7529-9415-7F69-77733641C536}"/>
              </a:ext>
            </a:extLst>
          </p:cNvPr>
          <p:cNvSpPr txBox="1"/>
          <p:nvPr/>
        </p:nvSpPr>
        <p:spPr>
          <a:xfrm>
            <a:off x="1761878" y="5904511"/>
            <a:ext cx="517139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t>                      </a:t>
            </a:r>
          </a:p>
        </p:txBody>
      </p:sp>
      <p:pic>
        <p:nvPicPr>
          <p:cNvPr id="3" name="Picture 2">
            <a:extLst>
              <a:ext uri="{FF2B5EF4-FFF2-40B4-BE49-F238E27FC236}">
                <a16:creationId xmlns:a16="http://schemas.microsoft.com/office/drawing/2014/main" id="{6112B196-51A3-16B7-D06E-ECF525ECE175}"/>
              </a:ext>
            </a:extLst>
          </p:cNvPr>
          <p:cNvPicPr>
            <a:picLocks noChangeAspect="1"/>
          </p:cNvPicPr>
          <p:nvPr/>
        </p:nvPicPr>
        <p:blipFill>
          <a:blip r:embed="rId4"/>
          <a:srcRect r="699"/>
          <a:stretch>
            <a:fillRect/>
          </a:stretch>
        </p:blipFill>
        <p:spPr>
          <a:xfrm>
            <a:off x="1647825" y="1271588"/>
            <a:ext cx="2323368" cy="2066925"/>
          </a:xfrm>
          <a:prstGeom prst="rect">
            <a:avLst/>
          </a:prstGeom>
        </p:spPr>
      </p:pic>
      <p:pic>
        <p:nvPicPr>
          <p:cNvPr id="7" name="Picture 6">
            <a:extLst>
              <a:ext uri="{FF2B5EF4-FFF2-40B4-BE49-F238E27FC236}">
                <a16:creationId xmlns:a16="http://schemas.microsoft.com/office/drawing/2014/main" id="{48ABF01A-57B9-5422-3181-FB575CBF045F}"/>
              </a:ext>
            </a:extLst>
          </p:cNvPr>
          <p:cNvPicPr>
            <a:picLocks noChangeAspect="1"/>
          </p:cNvPicPr>
          <p:nvPr/>
        </p:nvPicPr>
        <p:blipFill>
          <a:blip r:embed="rId5"/>
          <a:srcRect l="47291" t="38260" r="38457" b="38050"/>
          <a:stretch>
            <a:fillRect/>
          </a:stretch>
        </p:blipFill>
        <p:spPr>
          <a:xfrm>
            <a:off x="4803684" y="1271810"/>
            <a:ext cx="2232913" cy="2071325"/>
          </a:xfrm>
          <a:prstGeom prst="rect">
            <a:avLst/>
          </a:prstGeom>
        </p:spPr>
      </p:pic>
      <p:pic>
        <p:nvPicPr>
          <p:cNvPr id="10" name="Picture 9" descr="A close-up of a person&#10;&#10;AI-generated content may be incorrect.">
            <a:extLst>
              <a:ext uri="{FF2B5EF4-FFF2-40B4-BE49-F238E27FC236}">
                <a16:creationId xmlns:a16="http://schemas.microsoft.com/office/drawing/2014/main" id="{728C3CBA-A819-3E8B-CF17-20832F7CD51A}"/>
              </a:ext>
            </a:extLst>
          </p:cNvPr>
          <p:cNvPicPr>
            <a:picLocks noChangeAspect="1"/>
          </p:cNvPicPr>
          <p:nvPr/>
        </p:nvPicPr>
        <p:blipFill>
          <a:blip r:embed="rId6"/>
          <a:srcRect r="2" b="8325"/>
          <a:stretch>
            <a:fillRect/>
          </a:stretch>
        </p:blipFill>
        <p:spPr>
          <a:xfrm>
            <a:off x="3233836" y="3513219"/>
            <a:ext cx="2233169" cy="2070301"/>
          </a:xfrm>
          <a:prstGeom prst="roundRect">
            <a:avLst>
              <a:gd name="adj" fmla="val 1858"/>
            </a:avLst>
          </a:prstGeom>
          <a:effectLst/>
        </p:spPr>
      </p:pic>
      <p:sp>
        <p:nvSpPr>
          <p:cNvPr id="12" name="TextBox 11">
            <a:extLst>
              <a:ext uri="{FF2B5EF4-FFF2-40B4-BE49-F238E27FC236}">
                <a16:creationId xmlns:a16="http://schemas.microsoft.com/office/drawing/2014/main" id="{96E4E297-1647-A4CA-B925-B803EEEF3830}"/>
              </a:ext>
            </a:extLst>
          </p:cNvPr>
          <p:cNvSpPr txBox="1"/>
          <p:nvPr/>
        </p:nvSpPr>
        <p:spPr>
          <a:xfrm>
            <a:off x="1142753" y="5904511"/>
            <a:ext cx="643822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t>                                     Miss Morgan                 </a:t>
            </a:r>
          </a:p>
        </p:txBody>
      </p:sp>
      <p:sp>
        <p:nvSpPr>
          <p:cNvPr id="14" name="TextBox 13">
            <a:extLst>
              <a:ext uri="{FF2B5EF4-FFF2-40B4-BE49-F238E27FC236}">
                <a16:creationId xmlns:a16="http://schemas.microsoft.com/office/drawing/2014/main" id="{AE124273-7647-D6F1-69A0-F7BB8AD1094B}"/>
              </a:ext>
            </a:extLst>
          </p:cNvPr>
          <p:cNvSpPr txBox="1"/>
          <p:nvPr/>
        </p:nvSpPr>
        <p:spPr>
          <a:xfrm>
            <a:off x="8160773" y="4591665"/>
            <a:ext cx="3020134" cy="985564"/>
          </a:xfrm>
          <a:prstGeom prst="rect">
            <a:avLst/>
          </a:prstGeom>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90000"/>
              </a:lnSpc>
              <a:spcBef>
                <a:spcPts val="1000"/>
              </a:spcBef>
              <a:buClr>
                <a:schemeClr val="accent1"/>
              </a:buClr>
              <a:buSzPct val="80000"/>
            </a:pPr>
            <a:r>
              <a:rPr lang="en-US" sz="1500" cap="all" dirty="0">
                <a:solidFill>
                  <a:schemeClr val="accent1"/>
                </a:solidFill>
              </a:rPr>
              <a:t>Learning Support Assistant:</a:t>
            </a:r>
            <a:endParaRPr lang="en-US">
              <a:solidFill>
                <a:schemeClr val="accent1"/>
              </a:solidFill>
            </a:endParaRPr>
          </a:p>
          <a:p>
            <a:pPr>
              <a:lnSpc>
                <a:spcPct val="90000"/>
              </a:lnSpc>
              <a:spcBef>
                <a:spcPts val="1000"/>
              </a:spcBef>
            </a:pPr>
            <a:r>
              <a:rPr lang="en-US" sz="1500" cap="all" dirty="0">
                <a:solidFill>
                  <a:schemeClr val="accent1"/>
                </a:solidFill>
              </a:rPr>
              <a:t>Miss Ware   </a:t>
            </a:r>
            <a:endParaRPr lang="en-US" dirty="0">
              <a:solidFill>
                <a:schemeClr val="accent1"/>
              </a:solidFill>
            </a:endParaRPr>
          </a:p>
        </p:txBody>
      </p:sp>
    </p:spTree>
    <p:extLst>
      <p:ext uri="{BB962C8B-B14F-4D97-AF65-F5344CB8AC3E}">
        <p14:creationId xmlns:p14="http://schemas.microsoft.com/office/powerpoint/2010/main" val="2079411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DC3CB41-F67B-56D7-2C73-FF94D8898A8C}"/>
            </a:ext>
          </a:extLst>
        </p:cNvPr>
        <p:cNvGrpSpPr/>
        <p:nvPr/>
      </p:nvGrpSpPr>
      <p:grpSpPr>
        <a:xfrm>
          <a:off x="0" y="0"/>
          <a:ext cx="0" cy="0"/>
          <a:chOff x="0" y="0"/>
          <a:chExt cx="0" cy="0"/>
        </a:xfrm>
      </p:grpSpPr>
      <p:grpSp>
        <p:nvGrpSpPr>
          <p:cNvPr id="96" name="Group 95">
            <a:extLst>
              <a:ext uri="{FF2B5EF4-FFF2-40B4-BE49-F238E27FC236}">
                <a16:creationId xmlns:a16="http://schemas.microsoft.com/office/drawing/2014/main" id="{DF4B027C-46DA-26F7-0B00-AFB6AD4D9D3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76" name="Rectangle 75">
              <a:extLst>
                <a:ext uri="{FF2B5EF4-FFF2-40B4-BE49-F238E27FC236}">
                  <a16:creationId xmlns:a16="http://schemas.microsoft.com/office/drawing/2014/main" id="{54E4026E-8ABF-B1E7-C896-949E4F8D24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7" name="Oval 76">
              <a:extLst>
                <a:ext uri="{FF2B5EF4-FFF2-40B4-BE49-F238E27FC236}">
                  <a16:creationId xmlns:a16="http://schemas.microsoft.com/office/drawing/2014/main" id="{FBC5639F-9ABC-0F6D-E230-D16CB2E7F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8" name="Oval 77">
              <a:extLst>
                <a:ext uri="{FF2B5EF4-FFF2-40B4-BE49-F238E27FC236}">
                  <a16:creationId xmlns:a16="http://schemas.microsoft.com/office/drawing/2014/main" id="{2C312377-053F-33CE-A2F8-9E1B12FA8C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9" name="Oval 78">
              <a:extLst>
                <a:ext uri="{FF2B5EF4-FFF2-40B4-BE49-F238E27FC236}">
                  <a16:creationId xmlns:a16="http://schemas.microsoft.com/office/drawing/2014/main" id="{E298E50F-F1D4-68DF-3389-0C2E5D7133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0" name="Oval 79">
              <a:extLst>
                <a:ext uri="{FF2B5EF4-FFF2-40B4-BE49-F238E27FC236}">
                  <a16:creationId xmlns:a16="http://schemas.microsoft.com/office/drawing/2014/main" id="{912FFB45-33CB-C01D-A57E-7671915935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1" name="Oval 80">
              <a:extLst>
                <a:ext uri="{FF2B5EF4-FFF2-40B4-BE49-F238E27FC236}">
                  <a16:creationId xmlns:a16="http://schemas.microsoft.com/office/drawing/2014/main" id="{F54027F0-13DD-5C7C-6FBC-BB85B9473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2" name="Freeform 5">
              <a:extLst>
                <a:ext uri="{FF2B5EF4-FFF2-40B4-BE49-F238E27FC236}">
                  <a16:creationId xmlns:a16="http://schemas.microsoft.com/office/drawing/2014/main" id="{101C7BA1-876A-08D1-10FF-CCA11AAE87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97" name="Rectangle 96">
            <a:extLst>
              <a:ext uri="{FF2B5EF4-FFF2-40B4-BE49-F238E27FC236}">
                <a16:creationId xmlns:a16="http://schemas.microsoft.com/office/drawing/2014/main" id="{1E964EBA-1B40-DB31-7690-0157C74682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1C19975E-BEC0-B9AF-4502-9053939356BF}"/>
              </a:ext>
            </a:extLst>
          </p:cNvPr>
          <p:cNvSpPr>
            <a:spLocks noGrp="1"/>
          </p:cNvSpPr>
          <p:nvPr>
            <p:ph type="title"/>
          </p:nvPr>
        </p:nvSpPr>
        <p:spPr>
          <a:xfrm>
            <a:off x="8160773" y="1277653"/>
            <a:ext cx="3020133" cy="3117366"/>
          </a:xfrm>
        </p:spPr>
        <p:txBody>
          <a:bodyPr vert="horz" lIns="91440" tIns="45720" rIns="91440" bIns="45720" rtlCol="0" anchor="b">
            <a:normAutofit/>
          </a:bodyPr>
          <a:lstStyle/>
          <a:p>
            <a:pPr>
              <a:lnSpc>
                <a:spcPct val="90000"/>
              </a:lnSpc>
            </a:pPr>
            <a:r>
              <a:rPr lang="en-US" sz="5400" dirty="0"/>
              <a:t>Meet the Team</a:t>
            </a:r>
            <a:br>
              <a:rPr lang="en-US" sz="5400" dirty="0"/>
            </a:br>
            <a:r>
              <a:rPr lang="en-US" sz="5400"/>
              <a:t>Year 4</a:t>
            </a:r>
          </a:p>
        </p:txBody>
      </p:sp>
      <p:sp>
        <p:nvSpPr>
          <p:cNvPr id="98" name="Rectangle 97">
            <a:extLst>
              <a:ext uri="{FF2B5EF4-FFF2-40B4-BE49-F238E27FC236}">
                <a16:creationId xmlns:a16="http://schemas.microsoft.com/office/drawing/2014/main" id="{D82E0859-635E-1E46-D27A-6FC67C25AA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9762" y="1113062"/>
            <a:ext cx="6470908" cy="4628759"/>
          </a:xfrm>
          <a:prstGeom prst="rect">
            <a:avLst/>
          </a:prstGeom>
          <a:solidFill>
            <a:srgbClr val="FFFFFE"/>
          </a:solidFill>
          <a:ln w="15875">
            <a:solidFill>
              <a:schemeClr val="tx2">
                <a:lumMod val="75000"/>
              </a:schemeClr>
            </a:solidFill>
          </a:ln>
          <a:effectLst>
            <a:outerShdw blurRad="50800" dist="50800" dir="5400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9987F3F5-4D78-6151-7BB7-05EC00702050}"/>
              </a:ext>
            </a:extLst>
          </p:cNvPr>
          <p:cNvSpPr txBox="1"/>
          <p:nvPr/>
        </p:nvSpPr>
        <p:spPr>
          <a:xfrm>
            <a:off x="2009529" y="703862"/>
            <a:ext cx="517139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t>Mrs Pickford                           Miss Simpson</a:t>
            </a:r>
          </a:p>
        </p:txBody>
      </p:sp>
      <p:sp>
        <p:nvSpPr>
          <p:cNvPr id="18" name="TextBox 17">
            <a:extLst>
              <a:ext uri="{FF2B5EF4-FFF2-40B4-BE49-F238E27FC236}">
                <a16:creationId xmlns:a16="http://schemas.microsoft.com/office/drawing/2014/main" id="{98FD6FE3-D2F2-11F6-2691-4419CABD6294}"/>
              </a:ext>
            </a:extLst>
          </p:cNvPr>
          <p:cNvSpPr txBox="1"/>
          <p:nvPr/>
        </p:nvSpPr>
        <p:spPr>
          <a:xfrm>
            <a:off x="1761878" y="5904511"/>
            <a:ext cx="517139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t>                              Mrs Willetts</a:t>
            </a:r>
          </a:p>
        </p:txBody>
      </p:sp>
      <p:pic>
        <p:nvPicPr>
          <p:cNvPr id="3" name="Picture 2">
            <a:extLst>
              <a:ext uri="{FF2B5EF4-FFF2-40B4-BE49-F238E27FC236}">
                <a16:creationId xmlns:a16="http://schemas.microsoft.com/office/drawing/2014/main" id="{450FA022-0AF7-1AE6-EEDC-7F15C1EBF5A7}"/>
              </a:ext>
            </a:extLst>
          </p:cNvPr>
          <p:cNvPicPr>
            <a:picLocks noChangeAspect="1"/>
          </p:cNvPicPr>
          <p:nvPr/>
        </p:nvPicPr>
        <p:blipFill>
          <a:blip r:embed="rId4"/>
          <a:srcRect r="500"/>
          <a:stretch>
            <a:fillRect/>
          </a:stretch>
        </p:blipFill>
        <p:spPr>
          <a:xfrm>
            <a:off x="1871663" y="1500188"/>
            <a:ext cx="2037636" cy="2105025"/>
          </a:xfrm>
          <a:prstGeom prst="rect">
            <a:avLst/>
          </a:prstGeom>
        </p:spPr>
      </p:pic>
      <p:pic>
        <p:nvPicPr>
          <p:cNvPr id="7" name="Picture 6">
            <a:extLst>
              <a:ext uri="{FF2B5EF4-FFF2-40B4-BE49-F238E27FC236}">
                <a16:creationId xmlns:a16="http://schemas.microsoft.com/office/drawing/2014/main" id="{1DB4BC75-81D4-DAE1-0563-BD82966FDBC7}"/>
              </a:ext>
            </a:extLst>
          </p:cNvPr>
          <p:cNvPicPr>
            <a:picLocks noChangeAspect="1"/>
          </p:cNvPicPr>
          <p:nvPr/>
        </p:nvPicPr>
        <p:blipFill>
          <a:blip r:embed="rId5"/>
          <a:srcRect b="24180"/>
          <a:stretch>
            <a:fillRect/>
          </a:stretch>
        </p:blipFill>
        <p:spPr>
          <a:xfrm>
            <a:off x="3214688" y="3429000"/>
            <a:ext cx="2257425" cy="2124076"/>
          </a:xfrm>
          <a:prstGeom prst="rect">
            <a:avLst/>
          </a:prstGeom>
        </p:spPr>
      </p:pic>
      <p:pic>
        <p:nvPicPr>
          <p:cNvPr id="8" name="Picture 7">
            <a:extLst>
              <a:ext uri="{FF2B5EF4-FFF2-40B4-BE49-F238E27FC236}">
                <a16:creationId xmlns:a16="http://schemas.microsoft.com/office/drawing/2014/main" id="{96242D63-B83C-7218-A070-7A123CD0B746}"/>
              </a:ext>
            </a:extLst>
          </p:cNvPr>
          <p:cNvPicPr>
            <a:picLocks noChangeAspect="1"/>
          </p:cNvPicPr>
          <p:nvPr/>
        </p:nvPicPr>
        <p:blipFill>
          <a:blip r:embed="rId6"/>
          <a:srcRect l="7639" t="-2182" r="6944" b="31471"/>
          <a:stretch>
            <a:fillRect/>
          </a:stretch>
        </p:blipFill>
        <p:spPr>
          <a:xfrm>
            <a:off x="4914900" y="1501902"/>
            <a:ext cx="1704978" cy="1781249"/>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56470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AB569-C816-3FEB-7D59-B3201FD5377D}"/>
              </a:ext>
            </a:extLst>
          </p:cNvPr>
          <p:cNvSpPr>
            <a:spLocks noGrp="1"/>
          </p:cNvSpPr>
          <p:nvPr>
            <p:ph type="title"/>
          </p:nvPr>
        </p:nvSpPr>
        <p:spPr/>
        <p:txBody>
          <a:bodyPr/>
          <a:lstStyle/>
          <a:p>
            <a:pPr marL="0" indent="0" algn="ctr" fontAlgn="base">
              <a:buNone/>
            </a:pPr>
            <a:br>
              <a:rPr lang="en-GB"/>
            </a:br>
            <a:r>
              <a:rPr lang="en-GB" b="1" i="0">
                <a:solidFill>
                  <a:schemeClr val="bg1"/>
                </a:solidFill>
                <a:effectLst/>
                <a:latin typeface="OpenSans"/>
              </a:rPr>
              <a:t>Attendance MATTERS</a:t>
            </a:r>
            <a:br>
              <a:rPr lang="en-GB" b="1" i="0">
                <a:solidFill>
                  <a:schemeClr val="bg1"/>
                </a:solidFill>
                <a:effectLst/>
                <a:latin typeface="OpenSans"/>
              </a:rPr>
            </a:br>
            <a:r>
              <a:rPr lang="en-GB" sz="2400" b="0" i="0">
                <a:solidFill>
                  <a:schemeClr val="bg1"/>
                </a:solidFill>
                <a:effectLst/>
                <a:latin typeface="OpenSans"/>
              </a:rPr>
              <a:t>Excellent attendance at school allows a child to have the best possible start in life</a:t>
            </a:r>
            <a:r>
              <a:rPr lang="en-GB" sz="2400" b="0" i="0">
                <a:solidFill>
                  <a:srgbClr val="464646"/>
                </a:solidFill>
                <a:effectLst/>
                <a:latin typeface="OpenSans"/>
              </a:rPr>
              <a:t>.</a:t>
            </a:r>
            <a:br>
              <a:rPr lang="en-GB" b="0" i="0">
                <a:effectLst/>
                <a:latin typeface="OpenSans"/>
              </a:rPr>
            </a:br>
            <a:endParaRPr lang="en-GB"/>
          </a:p>
        </p:txBody>
      </p:sp>
      <p:sp>
        <p:nvSpPr>
          <p:cNvPr id="3" name="Content Placeholder 2">
            <a:extLst>
              <a:ext uri="{FF2B5EF4-FFF2-40B4-BE49-F238E27FC236}">
                <a16:creationId xmlns:a16="http://schemas.microsoft.com/office/drawing/2014/main" id="{C13825B7-6050-A438-6210-4B80A9FE2BD1}"/>
              </a:ext>
            </a:extLst>
          </p:cNvPr>
          <p:cNvSpPr>
            <a:spLocks noGrp="1"/>
          </p:cNvSpPr>
          <p:nvPr>
            <p:ph idx="1"/>
          </p:nvPr>
        </p:nvSpPr>
        <p:spPr>
          <a:xfrm>
            <a:off x="806246" y="2271252"/>
            <a:ext cx="10992464" cy="4208206"/>
          </a:xfrm>
        </p:spPr>
        <p:txBody>
          <a:bodyPr vert="horz" lIns="91440" tIns="45720" rIns="91440" bIns="45720" rtlCol="0" anchor="t">
            <a:normAutofit fontScale="92500" lnSpcReduction="20000"/>
          </a:bodyPr>
          <a:lstStyle/>
          <a:p>
            <a:pPr algn="l" fontAlgn="base"/>
            <a:r>
              <a:rPr lang="en-GB" b="1" i="0" dirty="0">
                <a:solidFill>
                  <a:srgbClr val="111111"/>
                </a:solidFill>
                <a:effectLst/>
                <a:latin typeface="Open Sans"/>
                <a:ea typeface="Open Sans"/>
                <a:cs typeface="Open Sans"/>
              </a:rPr>
              <a:t>Illness</a:t>
            </a:r>
            <a:endParaRPr lang="en-GB" b="0" i="0" dirty="0">
              <a:solidFill>
                <a:srgbClr val="464646"/>
              </a:solidFill>
              <a:effectLst/>
              <a:latin typeface="Open Sans"/>
              <a:ea typeface="Open Sans"/>
              <a:cs typeface="Open Sans"/>
            </a:endParaRPr>
          </a:p>
          <a:p>
            <a:pPr marL="0" indent="0" algn="l" fontAlgn="base">
              <a:buNone/>
            </a:pPr>
            <a:r>
              <a:rPr lang="en-GB" b="0" i="0" dirty="0">
                <a:solidFill>
                  <a:srgbClr val="464646"/>
                </a:solidFill>
                <a:effectLst/>
                <a:latin typeface="OpenSans"/>
              </a:rPr>
              <a:t>It can be tricky deciding whether to keep your child off school when they are unwell. Most illnesses are very mild, like a minor headache or a slight cold. If you decide to keep your child at home, it’s important to phone the school, or complete our </a:t>
            </a:r>
            <a:r>
              <a:rPr lang="en-GB" dirty="0">
                <a:solidFill>
                  <a:srgbClr val="464646"/>
                </a:solidFill>
                <a:latin typeface="OpenSans"/>
              </a:rPr>
              <a:t>online</a:t>
            </a:r>
            <a:r>
              <a:rPr lang="en-GB" b="0" i="0" dirty="0">
                <a:solidFill>
                  <a:srgbClr val="464646"/>
                </a:solidFill>
                <a:effectLst/>
                <a:latin typeface="OpenSans"/>
              </a:rPr>
              <a:t> absence form before 9am to let us know why they will be absent. Parents need to call school every day of a child’s absence</a:t>
            </a:r>
            <a:r>
              <a:rPr lang="en-GB" dirty="0">
                <a:solidFill>
                  <a:srgbClr val="464646"/>
                </a:solidFill>
                <a:latin typeface="OpenSans"/>
              </a:rPr>
              <a:t>.</a:t>
            </a:r>
            <a:endParaRPr lang="en-GB" b="0" i="0" dirty="0">
              <a:solidFill>
                <a:srgbClr val="464646"/>
              </a:solidFill>
              <a:effectLst/>
              <a:latin typeface="OpenSans"/>
            </a:endParaRPr>
          </a:p>
          <a:p>
            <a:pPr algn="l" fontAlgn="base"/>
            <a:r>
              <a:rPr lang="en-GB" b="1" i="0" dirty="0">
                <a:solidFill>
                  <a:srgbClr val="111111"/>
                </a:solidFill>
                <a:effectLst/>
                <a:latin typeface="Open Sans"/>
                <a:ea typeface="Open Sans"/>
                <a:cs typeface="Open Sans"/>
              </a:rPr>
              <a:t>What should I do if my child is anxious or worried about going to school?</a:t>
            </a:r>
            <a:endParaRPr lang="en-GB" b="0" i="0" dirty="0">
              <a:solidFill>
                <a:srgbClr val="464646"/>
              </a:solidFill>
              <a:effectLst/>
              <a:latin typeface="Open Sans"/>
              <a:ea typeface="Open Sans"/>
              <a:cs typeface="Open Sans"/>
            </a:endParaRPr>
          </a:p>
          <a:p>
            <a:pPr marL="0" indent="0" algn="l" fontAlgn="base">
              <a:buNone/>
            </a:pPr>
            <a:r>
              <a:rPr lang="en-GB" b="0" i="0" dirty="0">
                <a:solidFill>
                  <a:srgbClr val="464646"/>
                </a:solidFill>
                <a:effectLst/>
                <a:latin typeface="OpenSans"/>
              </a:rPr>
              <a:t>Sometimes, children and young people are anxious or worried about going to school. This could be because of reasons inside and outside school. You may feel, under these circumstances, it is best to allow your child to miss school. This will not help find a solution. If your child is worried about going to school, contact us to discuss the concern so it can be resolved.</a:t>
            </a:r>
          </a:p>
          <a:p>
            <a:pPr algn="l" fontAlgn="base"/>
            <a:r>
              <a:rPr lang="en-GB" b="1" i="0" dirty="0">
                <a:solidFill>
                  <a:srgbClr val="111111"/>
                </a:solidFill>
                <a:effectLst/>
                <a:latin typeface="Open Sans"/>
                <a:ea typeface="Open Sans"/>
                <a:cs typeface="Open Sans"/>
              </a:rPr>
              <a:t>Routine medical and dental appointments</a:t>
            </a:r>
            <a:endParaRPr lang="en-GB" b="0" i="0" dirty="0">
              <a:solidFill>
                <a:srgbClr val="464646"/>
              </a:solidFill>
              <a:effectLst/>
              <a:latin typeface="Open Sans"/>
              <a:ea typeface="Open Sans"/>
              <a:cs typeface="Open Sans"/>
            </a:endParaRPr>
          </a:p>
          <a:p>
            <a:pPr marL="0" indent="0" algn="l" fontAlgn="base">
              <a:buNone/>
            </a:pPr>
            <a:r>
              <a:rPr lang="en-GB" b="0" i="0" dirty="0">
                <a:solidFill>
                  <a:srgbClr val="464646"/>
                </a:solidFill>
                <a:effectLst/>
                <a:latin typeface="OpenSans"/>
              </a:rPr>
              <a:t>Wherever possible, make medical and dental appointments after school or in school holidays.</a:t>
            </a:r>
          </a:p>
          <a:p>
            <a:pPr algn="l" fontAlgn="base"/>
            <a:r>
              <a:rPr lang="en-GB" b="1" i="0" dirty="0">
                <a:solidFill>
                  <a:srgbClr val="111111"/>
                </a:solidFill>
                <a:effectLst/>
                <a:latin typeface="Open Sans"/>
                <a:ea typeface="Open Sans"/>
                <a:cs typeface="Open Sans"/>
              </a:rPr>
              <a:t>What about taking my child out of school to go on holiday?</a:t>
            </a:r>
          </a:p>
          <a:p>
            <a:pPr marL="0" indent="0" fontAlgn="base">
              <a:buNone/>
            </a:pPr>
            <a:r>
              <a:rPr lang="en-GB" i="1" dirty="0">
                <a:solidFill>
                  <a:srgbClr val="111111"/>
                </a:solidFill>
                <a:latin typeface="Open Sans"/>
                <a:ea typeface="Open Sans"/>
                <a:cs typeface="Open Sans"/>
              </a:rPr>
              <a:t>We will not authorise holidays taken during term time, unless there is an agreed exceptional circumstance.  Should you wish to take your child out of school, then please complete a form which you can find in the waiting area.</a:t>
            </a:r>
            <a:endParaRPr lang="en-GB" i="1" dirty="0">
              <a:solidFill>
                <a:srgbClr val="464646"/>
              </a:solidFill>
              <a:effectLst/>
              <a:latin typeface="Open Sans"/>
              <a:ea typeface="Open Sans"/>
              <a:cs typeface="Open Sans"/>
            </a:endParaRPr>
          </a:p>
          <a:p>
            <a:pPr marL="0" indent="0">
              <a:buNone/>
            </a:pPr>
            <a:endParaRPr lang="en-GB" dirty="0"/>
          </a:p>
        </p:txBody>
      </p:sp>
    </p:spTree>
    <p:extLst>
      <p:ext uri="{BB962C8B-B14F-4D97-AF65-F5344CB8AC3E}">
        <p14:creationId xmlns:p14="http://schemas.microsoft.com/office/powerpoint/2010/main" val="2994607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6DAB3-7269-499B-3A81-1F92D339C47D}"/>
              </a:ext>
            </a:extLst>
          </p:cNvPr>
          <p:cNvSpPr>
            <a:spLocks noGrp="1"/>
          </p:cNvSpPr>
          <p:nvPr>
            <p:ph type="title"/>
          </p:nvPr>
        </p:nvSpPr>
        <p:spPr/>
        <p:txBody>
          <a:bodyPr/>
          <a:lstStyle/>
          <a:p>
            <a:pPr algn="ctr"/>
            <a:r>
              <a:rPr lang="en-GB" dirty="0">
                <a:latin typeface="Open Sans"/>
                <a:ea typeface="Open Sans"/>
                <a:cs typeface="Open Sans"/>
              </a:rPr>
              <a:t>Important: Attendance Notices</a:t>
            </a:r>
          </a:p>
        </p:txBody>
      </p:sp>
      <p:sp>
        <p:nvSpPr>
          <p:cNvPr id="3" name="Content Placeholder 2">
            <a:extLst>
              <a:ext uri="{FF2B5EF4-FFF2-40B4-BE49-F238E27FC236}">
                <a16:creationId xmlns:a16="http://schemas.microsoft.com/office/drawing/2014/main" id="{32E7359B-B02E-58AF-1AB2-13D0FD533C4C}"/>
              </a:ext>
            </a:extLst>
          </p:cNvPr>
          <p:cNvSpPr>
            <a:spLocks noGrp="1"/>
          </p:cNvSpPr>
          <p:nvPr>
            <p:ph idx="1"/>
          </p:nvPr>
        </p:nvSpPr>
        <p:spPr>
          <a:xfrm>
            <a:off x="1154955" y="2603500"/>
            <a:ext cx="9619756" cy="3416300"/>
          </a:xfrm>
        </p:spPr>
        <p:txBody>
          <a:bodyPr vert="horz" lIns="91440" tIns="45720" rIns="91440" bIns="45720" rtlCol="0" anchor="t">
            <a:normAutofit fontScale="92500" lnSpcReduction="10000"/>
          </a:bodyPr>
          <a:lstStyle/>
          <a:p>
            <a:r>
              <a:rPr lang="en-GB" dirty="0">
                <a:solidFill>
                  <a:srgbClr val="000000"/>
                </a:solidFill>
                <a:latin typeface="Open Sans" panose="020B0606030504020204" pitchFamily="34" charset="0"/>
                <a:ea typeface="Open Sans" panose="020B0606030504020204" pitchFamily="34" charset="0"/>
                <a:cs typeface="Open Sans" panose="020B0606030504020204" pitchFamily="34" charset="0"/>
              </a:rPr>
              <a:t>Penalty notices issued for offences are charged at a rate of £160 per parent per child. This can be paid at £80 if paid within 21 days.</a:t>
            </a:r>
          </a:p>
          <a:p>
            <a:r>
              <a:rPr lang="en-GB" dirty="0">
                <a:solidFill>
                  <a:srgbClr val="000000"/>
                </a:solidFill>
                <a:latin typeface="Open Sans" panose="020B0606030504020204" pitchFamily="34" charset="0"/>
                <a:ea typeface="Open Sans" panose="020B0606030504020204" pitchFamily="34" charset="0"/>
                <a:cs typeface="Open Sans" panose="020B0606030504020204" pitchFamily="34" charset="0"/>
              </a:rPr>
              <a:t>Any second penalty notice issued to the same parent for the same child within a rolling 3-year period will be issued at the rate of £160 to be paid within 28 days with no option for a discounted rate.</a:t>
            </a:r>
          </a:p>
          <a:p>
            <a:r>
              <a:rPr lang="en-GB" dirty="0">
                <a:solidFill>
                  <a:srgbClr val="000000"/>
                </a:solidFill>
                <a:latin typeface="Open Sans" panose="020B0606030504020204" pitchFamily="34" charset="0"/>
                <a:ea typeface="Open Sans" panose="020B0606030504020204" pitchFamily="34" charset="0"/>
                <a:cs typeface="Open Sans" panose="020B0606030504020204" pitchFamily="34" charset="0"/>
              </a:rPr>
              <a:t>The threshold at which a penalty notice must be considered is set at 10 sessions (equivalent to 5 days) of unauthorised absence within a rolling 10-school week period. This may include absences as a result of arriving late after the register closes at 9:15 am. The 10 school weeks may span different terms or school years.</a:t>
            </a:r>
            <a:endParaRPr lang="en-GB" dirty="0">
              <a:latin typeface="Open Sans" panose="020B0606030504020204" pitchFamily="34" charset="0"/>
              <a:ea typeface="Open Sans" panose="020B0606030504020204" pitchFamily="34" charset="0"/>
              <a:cs typeface="Open Sans" panose="020B0606030504020204" pitchFamily="34" charset="0"/>
            </a:endParaRPr>
          </a:p>
          <a:p>
            <a:r>
              <a:rPr lang="en-GB" dirty="0">
                <a:solidFill>
                  <a:srgbClr val="000000"/>
                </a:solidFill>
                <a:latin typeface="Open Sans" panose="020B0606030504020204" pitchFamily="34" charset="0"/>
                <a:ea typeface="Open Sans" panose="020B0606030504020204" pitchFamily="34" charset="0"/>
                <a:cs typeface="Open Sans" panose="020B0606030504020204" pitchFamily="34" charset="0"/>
              </a:rPr>
              <a:t>A maximum of 2 penalty notices may be issued to a parent for the same child within a rolling 3-year period, so at the 3rd (or subsequent) offence(s) another course of action will need to be considered (such as prosecution).</a:t>
            </a:r>
            <a:endParaRPr lang="en-GB" dirty="0">
              <a:latin typeface="Open Sans" panose="020B0606030504020204" pitchFamily="34" charset="0"/>
              <a:ea typeface="Open Sans" panose="020B0606030504020204" pitchFamily="34" charset="0"/>
              <a:cs typeface="Open Sans" panose="020B0606030504020204" pitchFamily="34" charset="0"/>
            </a:endParaRPr>
          </a:p>
          <a:p>
            <a:pPr marL="0" indent="0">
              <a:buNone/>
            </a:pPr>
            <a:endParaRPr lang="en-GB" dirty="0">
              <a:solidFill>
                <a:srgbClr val="000000"/>
              </a:solidFill>
              <a:latin typeface="Times New Roman"/>
              <a:cs typeface="Times New Roman"/>
            </a:endParaRPr>
          </a:p>
          <a:p>
            <a:endParaRPr lang="en-GB" dirty="0">
              <a:solidFill>
                <a:srgbClr val="000000"/>
              </a:solidFill>
              <a:latin typeface="Times New Roman"/>
              <a:cs typeface="Times New Roman"/>
            </a:endParaRPr>
          </a:p>
        </p:txBody>
      </p:sp>
    </p:spTree>
    <p:extLst>
      <p:ext uri="{BB962C8B-B14F-4D97-AF65-F5344CB8AC3E}">
        <p14:creationId xmlns:p14="http://schemas.microsoft.com/office/powerpoint/2010/main" val="1147622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741" y="609600"/>
            <a:ext cx="11104605" cy="7909858"/>
          </a:xfrm>
          <a:prstGeom prst="rect">
            <a:avLst/>
          </a:prstGeom>
          <a:noFill/>
        </p:spPr>
        <p:txBody>
          <a:bodyPr wrap="square" lIns="91440" tIns="45720" rIns="91440" bIns="45720" rtlCol="0" anchor="t">
            <a:spAutoFit/>
          </a:bodyPr>
          <a:lstStyle/>
          <a:p>
            <a:pPr algn="ctr"/>
            <a:endParaRPr lang="en-GB" sz="3200" b="1" dirty="0">
              <a:latin typeface="Calibri" panose="020F0502020204030204" pitchFamily="34" charset="0"/>
            </a:endParaRPr>
          </a:p>
          <a:p>
            <a:pPr algn="ctr"/>
            <a:r>
              <a:rPr lang="en-GB" sz="3200" b="1" dirty="0">
                <a:latin typeface="Calibri"/>
                <a:ea typeface="Calibri"/>
                <a:cs typeface="Calibri"/>
              </a:rPr>
              <a:t>Communication</a:t>
            </a:r>
            <a:endParaRPr lang="en-GB" sz="3200" b="1" i="1" dirty="0">
              <a:solidFill>
                <a:srgbClr val="7030A0"/>
              </a:solidFill>
              <a:latin typeface="Calibri"/>
              <a:ea typeface="Calibri"/>
              <a:cs typeface="Calibri"/>
            </a:endParaRPr>
          </a:p>
          <a:p>
            <a:pPr algn="ctr"/>
            <a:r>
              <a:rPr lang="en-GB" sz="3200" i="1" dirty="0">
                <a:solidFill>
                  <a:srgbClr val="7030A0"/>
                </a:solidFill>
                <a:latin typeface="Calibri"/>
                <a:ea typeface="Calibri"/>
                <a:cs typeface="Calibri"/>
              </a:rPr>
              <a:t>It is good to talk!</a:t>
            </a:r>
          </a:p>
          <a:p>
            <a:pPr marL="457200" indent="-457200" algn="ctr">
              <a:buFont typeface="Arial" panose="020B0604020202020204" pitchFamily="34" charset="0"/>
              <a:buChar char="•"/>
            </a:pPr>
            <a:r>
              <a:rPr lang="en-GB" sz="2800" dirty="0">
                <a:latin typeface="Calibri"/>
                <a:ea typeface="Calibri"/>
                <a:cs typeface="Calibri"/>
              </a:rPr>
              <a:t>Picking Up</a:t>
            </a:r>
          </a:p>
          <a:p>
            <a:pPr marL="457200" indent="-457200" algn="ctr">
              <a:buFont typeface="Arial" panose="020B0604020202020204" pitchFamily="34" charset="0"/>
              <a:buChar char="•"/>
            </a:pPr>
            <a:r>
              <a:rPr lang="en-GB" sz="2800" dirty="0">
                <a:latin typeface="Calibri"/>
                <a:ea typeface="Calibri"/>
                <a:cs typeface="Calibri"/>
              </a:rPr>
              <a:t>Make an appointment via the office</a:t>
            </a:r>
          </a:p>
          <a:p>
            <a:pPr marL="457200" indent="-457200" algn="ctr">
              <a:buFont typeface="Arial" panose="020B0604020202020204" pitchFamily="34" charset="0"/>
              <a:buChar char="•"/>
            </a:pPr>
            <a:r>
              <a:rPr lang="en-GB" sz="2800" dirty="0">
                <a:latin typeface="Calibri"/>
                <a:ea typeface="Calibri"/>
                <a:cs typeface="Calibri"/>
              </a:rPr>
              <a:t>Speak to the right person – class teachers first </a:t>
            </a:r>
            <a:r>
              <a:rPr lang="en-GB" sz="2800" dirty="0">
                <a:latin typeface="Calibri"/>
                <a:ea typeface="Calibri"/>
                <a:cs typeface="Calibri"/>
                <a:sym typeface="Wingdings" panose="05000000000000000000" pitchFamily="2" charset="2"/>
              </a:rPr>
              <a:t></a:t>
            </a:r>
            <a:endParaRPr lang="en-GB" sz="2800" dirty="0">
              <a:latin typeface="Calibri"/>
              <a:ea typeface="Calibri"/>
              <a:cs typeface="Calibri"/>
            </a:endParaRPr>
          </a:p>
          <a:p>
            <a:pPr algn="ctr"/>
            <a:endParaRPr lang="en-GB" sz="2800" dirty="0">
              <a:solidFill>
                <a:srgbClr val="000000"/>
              </a:solidFill>
              <a:latin typeface="Calibri"/>
              <a:ea typeface="Calibri"/>
              <a:cs typeface="Calibri"/>
            </a:endParaRPr>
          </a:p>
          <a:p>
            <a:pPr algn="ctr"/>
            <a:r>
              <a:rPr lang="en-GB" sz="2800" dirty="0">
                <a:solidFill>
                  <a:srgbClr val="7030A0"/>
                </a:solidFill>
                <a:latin typeface="Calibri"/>
                <a:ea typeface="Calibri"/>
                <a:cs typeface="Calibri"/>
              </a:rPr>
              <a:t>Keeping in touch with you</a:t>
            </a:r>
          </a:p>
          <a:p>
            <a:pPr marL="457200" indent="-457200" algn="ctr">
              <a:buFont typeface="Arial" panose="020B0604020202020204" pitchFamily="34" charset="0"/>
              <a:buChar char="•"/>
            </a:pPr>
            <a:r>
              <a:rPr lang="en-GB" sz="2800" dirty="0">
                <a:latin typeface="Calibri"/>
                <a:ea typeface="Calibri"/>
                <a:cs typeface="Calibri"/>
              </a:rPr>
              <a:t>Newsletters</a:t>
            </a:r>
          </a:p>
          <a:p>
            <a:pPr marL="457200" indent="-457200" algn="ctr">
              <a:buFont typeface="Arial" panose="020B0604020202020204" pitchFamily="34" charset="0"/>
              <a:buChar char="•"/>
            </a:pPr>
            <a:r>
              <a:rPr lang="en-GB" sz="2800" dirty="0">
                <a:latin typeface="Calibri"/>
                <a:ea typeface="Calibri"/>
                <a:cs typeface="Calibri"/>
              </a:rPr>
              <a:t>Texts via School Spider</a:t>
            </a:r>
          </a:p>
          <a:p>
            <a:pPr marL="457200" indent="-457200" algn="ctr">
              <a:buFont typeface="Arial" panose="020B0604020202020204" pitchFamily="34" charset="0"/>
              <a:buChar char="•"/>
            </a:pPr>
            <a:r>
              <a:rPr lang="en-GB" sz="2800" dirty="0">
                <a:latin typeface="Calibri"/>
                <a:ea typeface="Calibri"/>
                <a:cs typeface="Calibri"/>
              </a:rPr>
              <a:t>Parents' evenings</a:t>
            </a:r>
          </a:p>
          <a:p>
            <a:pPr marL="457200" indent="-457200" algn="ctr">
              <a:buFont typeface="Arial" panose="020B0604020202020204" pitchFamily="34" charset="0"/>
              <a:buChar char="•"/>
            </a:pPr>
            <a:r>
              <a:rPr lang="en-GB" sz="2800" dirty="0">
                <a:latin typeface="Calibri"/>
                <a:ea typeface="Calibri"/>
                <a:cs typeface="Calibri"/>
              </a:rPr>
              <a:t>Website</a:t>
            </a:r>
          </a:p>
          <a:p>
            <a:pPr marL="457200" indent="-457200" algn="ctr">
              <a:buFont typeface="Arial" panose="020B0604020202020204" pitchFamily="34" charset="0"/>
              <a:buChar char="•"/>
            </a:pPr>
            <a:r>
              <a:rPr lang="en-GB" sz="2800" dirty="0">
                <a:solidFill>
                  <a:srgbClr val="000000"/>
                </a:solidFill>
                <a:latin typeface="Calibri"/>
                <a:ea typeface="Calibri"/>
                <a:cs typeface="Calibri"/>
              </a:rPr>
              <a:t>Email</a:t>
            </a:r>
          </a:p>
          <a:p>
            <a:endParaRPr lang="en-GB" sz="3200" b="1" dirty="0">
              <a:solidFill>
                <a:schemeClr val="bg2">
                  <a:lumMod val="75000"/>
                </a:schemeClr>
              </a:solidFill>
            </a:endParaRPr>
          </a:p>
          <a:p>
            <a:endParaRPr lang="en-GB" sz="3200" b="1" dirty="0">
              <a:solidFill>
                <a:schemeClr val="bg2">
                  <a:lumMod val="75000"/>
                </a:schemeClr>
              </a:solidFill>
            </a:endParaRPr>
          </a:p>
          <a:p>
            <a:pPr marL="285750" indent="-285750">
              <a:buFont typeface="Arial" panose="020B0604020202020204" pitchFamily="34" charset="0"/>
              <a:buChar char="•"/>
            </a:pPr>
            <a:endParaRPr lang="en-GB" sz="3200" dirty="0">
              <a:solidFill>
                <a:schemeClr val="bg2">
                  <a:lumMod val="75000"/>
                </a:schemeClr>
              </a:solidFill>
            </a:endParaRPr>
          </a:p>
          <a:p>
            <a:pPr marL="285750" indent="-285750">
              <a:buFont typeface="Arial" panose="020B0604020202020204" pitchFamily="34" charset="0"/>
              <a:buChar char="•"/>
            </a:pPr>
            <a:endParaRPr lang="en-GB" dirty="0">
              <a:solidFill>
                <a:srgbClr val="B0B0B0"/>
              </a:solidFill>
            </a:endParaRPr>
          </a:p>
          <a:p>
            <a:endParaRPr lang="en-GB"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3366" y="4167028"/>
            <a:ext cx="2858175" cy="2314832"/>
          </a:xfrm>
          <a:prstGeom prst="rect">
            <a:avLst/>
          </a:prstGeom>
        </p:spPr>
      </p:pic>
    </p:spTree>
    <p:extLst>
      <p:ext uri="{BB962C8B-B14F-4D97-AF65-F5344CB8AC3E}">
        <p14:creationId xmlns:p14="http://schemas.microsoft.com/office/powerpoint/2010/main" val="1180595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94556-8F01-A7BA-7F1C-45B08FFE240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D553D63-4A09-9482-8CF9-CA66B4095B52}"/>
              </a:ext>
            </a:extLst>
          </p:cNvPr>
          <p:cNvSpPr txBox="1"/>
          <p:nvPr/>
        </p:nvSpPr>
        <p:spPr>
          <a:xfrm>
            <a:off x="683741" y="609600"/>
            <a:ext cx="11104605" cy="6663363"/>
          </a:xfrm>
          <a:prstGeom prst="rect">
            <a:avLst/>
          </a:prstGeom>
          <a:noFill/>
        </p:spPr>
        <p:txBody>
          <a:bodyPr wrap="square" lIns="91440" tIns="45720" rIns="91440" bIns="45720" rtlCol="0" anchor="t">
            <a:spAutoFit/>
          </a:bodyPr>
          <a:lstStyle/>
          <a:p>
            <a:pPr algn="ctr"/>
            <a:endParaRPr lang="en-GB" sz="3200" b="1" dirty="0">
              <a:latin typeface="Calibri" panose="020F0502020204030204" pitchFamily="34" charset="0"/>
            </a:endParaRPr>
          </a:p>
          <a:p>
            <a:pPr algn="ctr"/>
            <a:r>
              <a:rPr lang="en-GB" sz="3200" b="1" dirty="0">
                <a:solidFill>
                  <a:srgbClr val="000000"/>
                </a:solidFill>
                <a:latin typeface="Calibri"/>
                <a:ea typeface="Calibri"/>
                <a:cs typeface="Calibri"/>
              </a:rPr>
              <a:t>SEND and Inclusion</a:t>
            </a:r>
          </a:p>
          <a:p>
            <a:endParaRPr lang="en-GB" sz="3200" b="1" dirty="0">
              <a:solidFill>
                <a:schemeClr val="bg2">
                  <a:lumMod val="75000"/>
                </a:schemeClr>
              </a:solidFill>
            </a:endParaRPr>
          </a:p>
          <a:p>
            <a:endParaRPr lang="en-GB" sz="1400" b="1" dirty="0">
              <a:solidFill>
                <a:schemeClr val="bg2">
                  <a:lumMod val="75000"/>
                </a:schemeClr>
              </a:solidFill>
            </a:endParaRPr>
          </a:p>
          <a:p>
            <a:pPr algn="ctr"/>
            <a:r>
              <a:rPr lang="en-GB" sz="2000" dirty="0">
                <a:solidFill>
                  <a:schemeClr val="accent4">
                    <a:lumMod val="49000"/>
                  </a:schemeClr>
                </a:solidFill>
                <a:latin typeface="Open Sans"/>
                <a:ea typeface="Open Sans"/>
                <a:cs typeface="Open Sans"/>
              </a:rPr>
              <a:t>Inclusion is at the heart of what we do. We make reasonable adjustments and provide tailored support so that every child can access learning, participate fully and feel that they belong.</a:t>
            </a:r>
          </a:p>
          <a:p>
            <a:r>
              <a:rPr lang="en-GB" sz="1700" dirty="0">
                <a:latin typeface="Open Sans"/>
                <a:ea typeface="Open Sans"/>
                <a:cs typeface="Open Sans"/>
              </a:rPr>
              <a:t>Our approach is as follows:</a:t>
            </a:r>
          </a:p>
          <a:p>
            <a:endParaRPr lang="en-GB" sz="1700" dirty="0">
              <a:solidFill>
                <a:srgbClr val="000000"/>
              </a:solidFill>
              <a:latin typeface="Open Sans"/>
              <a:ea typeface="Open Sans"/>
              <a:cs typeface="Open Sans"/>
            </a:endParaRPr>
          </a:p>
          <a:p>
            <a:pPr marL="285750" indent="-285750">
              <a:buFont typeface="Arial"/>
              <a:buChar char="•"/>
            </a:pPr>
            <a:r>
              <a:rPr lang="en-GB" sz="1700" dirty="0">
                <a:latin typeface="Open Sans"/>
                <a:ea typeface="Open Sans"/>
                <a:cs typeface="Open Sans"/>
              </a:rPr>
              <a:t>Inclusive classrooms for all children</a:t>
            </a:r>
          </a:p>
          <a:p>
            <a:pPr marL="285750" indent="-285750">
              <a:buFont typeface="Arial"/>
              <a:buChar char="•"/>
            </a:pPr>
            <a:r>
              <a:rPr lang="en-GB" sz="1700" dirty="0">
                <a:latin typeface="Open Sans"/>
                <a:ea typeface="Open Sans"/>
                <a:cs typeface="Open Sans"/>
              </a:rPr>
              <a:t>Adaptations made to teaching and learning approaches</a:t>
            </a:r>
          </a:p>
          <a:p>
            <a:pPr marL="285750" indent="-285750">
              <a:buFont typeface="Arial"/>
              <a:buChar char="•"/>
            </a:pPr>
            <a:r>
              <a:rPr lang="en-GB" sz="1700" dirty="0">
                <a:solidFill>
                  <a:srgbClr val="000000"/>
                </a:solidFill>
                <a:latin typeface="Open Sans"/>
                <a:ea typeface="Open Sans"/>
                <a:cs typeface="Open Sans"/>
              </a:rPr>
              <a:t>Targeted support</a:t>
            </a:r>
          </a:p>
          <a:p>
            <a:pPr marL="285750" indent="-285750">
              <a:buFont typeface="Arial"/>
              <a:buChar char="•"/>
            </a:pPr>
            <a:r>
              <a:rPr lang="en-GB" sz="1700" dirty="0">
                <a:solidFill>
                  <a:srgbClr val="000000"/>
                </a:solidFill>
                <a:latin typeface="Open Sans"/>
                <a:ea typeface="Open Sans"/>
                <a:cs typeface="Open Sans"/>
              </a:rPr>
              <a:t>Strong partnerships with families</a:t>
            </a:r>
          </a:p>
          <a:p>
            <a:pPr marL="285750" indent="-285750">
              <a:buFont typeface="Arial"/>
              <a:buChar char="•"/>
            </a:pPr>
            <a:r>
              <a:rPr lang="en-GB" sz="1700" dirty="0">
                <a:solidFill>
                  <a:srgbClr val="000000"/>
                </a:solidFill>
                <a:latin typeface="Open Sans"/>
                <a:ea typeface="Open Sans"/>
                <a:cs typeface="Open Sans"/>
              </a:rPr>
              <a:t>Regular review and responsive provision</a:t>
            </a:r>
          </a:p>
          <a:p>
            <a:pPr marL="285750" indent="-285750">
              <a:buFont typeface="Arial"/>
              <a:buChar char="•"/>
            </a:pPr>
            <a:r>
              <a:rPr lang="en-GB" sz="1700" dirty="0">
                <a:solidFill>
                  <a:srgbClr val="000000"/>
                </a:solidFill>
                <a:latin typeface="Open Sans"/>
                <a:ea typeface="Open Sans"/>
                <a:cs typeface="Open Sans"/>
              </a:rPr>
              <a:t>A whole-school commitment to belonging, progress and wellbeing</a:t>
            </a:r>
          </a:p>
          <a:p>
            <a:pPr marL="285750" indent="-285750">
              <a:buFont typeface="Arial"/>
              <a:buChar char="•"/>
            </a:pPr>
            <a:endParaRPr lang="en-GB" sz="1700" dirty="0">
              <a:solidFill>
                <a:srgbClr val="000000"/>
              </a:solidFill>
              <a:latin typeface="Open Sans"/>
              <a:ea typeface="Open Sans"/>
              <a:cs typeface="Open Sans"/>
            </a:endParaRPr>
          </a:p>
          <a:p>
            <a:r>
              <a:rPr lang="en-GB" sz="1700" dirty="0">
                <a:solidFill>
                  <a:srgbClr val="000000"/>
                </a:solidFill>
                <a:latin typeface="Open Sans"/>
                <a:ea typeface="Open Sans"/>
                <a:cs typeface="Open Sans"/>
              </a:rPr>
              <a:t>Currently, Mrs Grinsell is leading SEND in school with support from the SEND and Inclusion team.  If you have any queries or concerns regarding additional needs, please email our new SEND inbox which will be checked every 2/3 days.    </a:t>
            </a:r>
          </a:p>
          <a:p>
            <a:pPr algn="ctr"/>
            <a:r>
              <a:rPr lang="en-GB" sz="1700" dirty="0">
                <a:solidFill>
                  <a:srgbClr val="000000"/>
                </a:solidFill>
                <a:latin typeface="Open Sans"/>
                <a:ea typeface="Open Sans"/>
                <a:cs typeface="Open Sans"/>
              </a:rPr>
              <a:t>send@mount.dudley.sch.uk</a:t>
            </a:r>
          </a:p>
          <a:p>
            <a:endParaRPr lang="en-GB" dirty="0">
              <a:solidFill>
                <a:srgbClr val="B0B0B0"/>
              </a:solidFill>
            </a:endParaRPr>
          </a:p>
          <a:p>
            <a:endParaRPr lang="en-GB" dirty="0"/>
          </a:p>
        </p:txBody>
      </p:sp>
      <p:pic>
        <p:nvPicPr>
          <p:cNvPr id="4" name="Picture 3" descr="Kids Working Together: Diverse Children Solve Puzzle, Global Teamwork, Friendship. Stock Vector - Illustration of global, character: 378575985">
            <a:extLst>
              <a:ext uri="{FF2B5EF4-FFF2-40B4-BE49-F238E27FC236}">
                <a16:creationId xmlns:a16="http://schemas.microsoft.com/office/drawing/2014/main" id="{66DF2543-9F3D-D7F3-2EDB-A27EA669E842}"/>
              </a:ext>
            </a:extLst>
          </p:cNvPr>
          <p:cNvPicPr>
            <a:picLocks noChangeAspect="1"/>
          </p:cNvPicPr>
          <p:nvPr/>
        </p:nvPicPr>
        <p:blipFill>
          <a:blip r:embed="rId2"/>
          <a:stretch>
            <a:fillRect/>
          </a:stretch>
        </p:blipFill>
        <p:spPr>
          <a:xfrm>
            <a:off x="8754404" y="3290307"/>
            <a:ext cx="2135923" cy="1819972"/>
          </a:xfrm>
          <a:prstGeom prst="rect">
            <a:avLst/>
          </a:prstGeom>
        </p:spPr>
      </p:pic>
    </p:spTree>
    <p:extLst>
      <p:ext uri="{BB962C8B-B14F-4D97-AF65-F5344CB8AC3E}">
        <p14:creationId xmlns:p14="http://schemas.microsoft.com/office/powerpoint/2010/main" val="1782440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2C47DA40-E7C7-77BB-56E7-A71BCEFB3705}"/>
              </a:ext>
            </a:extLst>
          </p:cNvPr>
          <p:cNvSpPr>
            <a:spLocks noGrp="1" noChangeArrowheads="1"/>
          </p:cNvSpPr>
          <p:nvPr>
            <p:ph type="title"/>
          </p:nvPr>
        </p:nvSpPr>
        <p:spPr/>
        <p:txBody>
          <a:bodyPr/>
          <a:lstStyle/>
          <a:p>
            <a:pPr algn="ctr"/>
            <a:r>
              <a:rPr lang="en-GB" altLang="en-US" sz="4000"/>
              <a:t>Safeguarding is at the </a:t>
            </a:r>
            <a:br>
              <a:rPr lang="en-GB" altLang="en-US" sz="4000"/>
            </a:br>
            <a:r>
              <a:rPr lang="en-GB" altLang="en-US" sz="4000"/>
              <a:t>heart of all we do</a:t>
            </a:r>
          </a:p>
        </p:txBody>
      </p:sp>
      <p:sp>
        <p:nvSpPr>
          <p:cNvPr id="6" name="TextBox 5">
            <a:extLst>
              <a:ext uri="{FF2B5EF4-FFF2-40B4-BE49-F238E27FC236}">
                <a16:creationId xmlns:a16="http://schemas.microsoft.com/office/drawing/2014/main" id="{0274DAE7-AE38-6895-5C29-872BC9613254}"/>
              </a:ext>
            </a:extLst>
          </p:cNvPr>
          <p:cNvSpPr txBox="1"/>
          <p:nvPr/>
        </p:nvSpPr>
        <p:spPr>
          <a:xfrm>
            <a:off x="542925" y="2351088"/>
            <a:ext cx="11106150" cy="4031873"/>
          </a:xfrm>
          <a:prstGeom prst="rect">
            <a:avLst/>
          </a:prstGeom>
          <a:noFill/>
        </p:spPr>
        <p:txBody>
          <a:bodyPr lIns="91440" tIns="45720" rIns="91440" bIns="45720" anchor="t">
            <a:spAutoFit/>
          </a:bodyPr>
          <a:lstStyle/>
          <a:p>
            <a:pPr algn="ctr" eaLnBrk="1" fontAlgn="auto" hangingPunct="1">
              <a:spcBef>
                <a:spcPts val="0"/>
              </a:spcBef>
              <a:spcAft>
                <a:spcPts val="0"/>
              </a:spcAft>
              <a:defRPr/>
            </a:pPr>
            <a:r>
              <a:rPr lang="en-GB" sz="2400" u="sng" dirty="0">
                <a:latin typeface="+mn-lt"/>
              </a:rPr>
              <a:t>Safeguarding is everyone’s responsibility.</a:t>
            </a:r>
            <a:endParaRPr lang="en-US" dirty="0"/>
          </a:p>
          <a:p>
            <a:pPr eaLnBrk="1" fontAlgn="auto" hangingPunct="1">
              <a:spcBef>
                <a:spcPts val="0"/>
              </a:spcBef>
              <a:spcAft>
                <a:spcPts val="0"/>
              </a:spcAft>
              <a:defRPr/>
            </a:pPr>
            <a:endParaRPr lang="en-GB" sz="1100" u="sng" dirty="0">
              <a:latin typeface="+mn-lt"/>
            </a:endParaRPr>
          </a:p>
          <a:p>
            <a:pPr eaLnBrk="1" fontAlgn="auto" hangingPunct="1">
              <a:spcBef>
                <a:spcPts val="0"/>
              </a:spcBef>
              <a:spcAft>
                <a:spcPts val="0"/>
              </a:spcAft>
              <a:defRPr/>
            </a:pPr>
            <a:r>
              <a:rPr lang="en-GB" sz="2000" dirty="0">
                <a:latin typeface="+mn-lt"/>
              </a:rPr>
              <a:t>If you are concerned about a child or young person, please see a member of our Safeguarding Team or report it to Children’s Services 0300 555 0050 (9am – 5pm) or 0300 555 8574 (out of office hours) In an emergency dial 999</a:t>
            </a:r>
          </a:p>
          <a:p>
            <a:pPr eaLnBrk="1" fontAlgn="auto" hangingPunct="1">
              <a:spcBef>
                <a:spcPts val="0"/>
              </a:spcBef>
              <a:spcAft>
                <a:spcPts val="0"/>
              </a:spcAft>
              <a:defRPr/>
            </a:pPr>
            <a:endParaRPr lang="en-GB" sz="1200" dirty="0">
              <a:solidFill>
                <a:schemeClr val="tx1">
                  <a:lumMod val="75000"/>
                  <a:lumOff val="25000"/>
                </a:schemeClr>
              </a:solidFill>
              <a:latin typeface="+mn-lt"/>
            </a:endParaRPr>
          </a:p>
          <a:p>
            <a:pPr>
              <a:defRPr/>
            </a:pPr>
            <a:r>
              <a:rPr lang="en-GB" sz="1400" b="1" i="1" dirty="0">
                <a:solidFill>
                  <a:schemeClr val="tx1">
                    <a:lumMod val="75000"/>
                    <a:lumOff val="25000"/>
                  </a:schemeClr>
                </a:solidFill>
              </a:rPr>
              <a:t>                 Mrs Grinsell                                                              Ms Priest                                                                  Mrs Jones         </a:t>
            </a:r>
          </a:p>
          <a:p>
            <a:pPr>
              <a:defRPr/>
            </a:pPr>
            <a:r>
              <a:rPr lang="en-GB" sz="1100" b="1" i="1" dirty="0">
                <a:solidFill>
                  <a:schemeClr val="tx1">
                    <a:lumMod val="75000"/>
                    <a:lumOff val="25000"/>
                  </a:schemeClr>
                </a:solidFill>
              </a:rPr>
              <a:t>    Designated Safeguarding Lead                                                      Deputy Safeguarding Lead                                                         Deputy Safeguarding Lead                                 </a:t>
            </a:r>
            <a:endParaRPr lang="en-GB" sz="1400" b="1" i="1" dirty="0">
              <a:solidFill>
                <a:schemeClr val="tx1">
                  <a:lumMod val="75000"/>
                  <a:lumOff val="25000"/>
                </a:schemeClr>
              </a:solidFill>
            </a:endParaRPr>
          </a:p>
          <a:p>
            <a:pPr eaLnBrk="1" fontAlgn="auto" hangingPunct="1">
              <a:spcBef>
                <a:spcPts val="0"/>
              </a:spcBef>
              <a:spcAft>
                <a:spcPts val="0"/>
              </a:spcAft>
              <a:defRPr/>
            </a:pPr>
            <a:r>
              <a:rPr lang="en-GB" sz="2400" b="1" dirty="0">
                <a:solidFill>
                  <a:schemeClr val="bg2">
                    <a:lumMod val="75000"/>
                  </a:schemeClr>
                </a:solidFill>
                <a:latin typeface="+mn-lt"/>
              </a:rPr>
              <a:t>   </a:t>
            </a:r>
          </a:p>
          <a:p>
            <a:pPr eaLnBrk="1" fontAlgn="auto" hangingPunct="1">
              <a:spcBef>
                <a:spcPts val="0"/>
              </a:spcBef>
              <a:spcAft>
                <a:spcPts val="0"/>
              </a:spcAft>
              <a:defRPr/>
            </a:pPr>
            <a:endParaRPr lang="en-GB" sz="3200" b="1" dirty="0">
              <a:solidFill>
                <a:schemeClr val="bg2">
                  <a:lumMod val="75000"/>
                </a:schemeClr>
              </a:solidFill>
              <a:latin typeface="+mn-lt"/>
            </a:endParaRPr>
          </a:p>
          <a:p>
            <a:pPr eaLnBrk="1" fontAlgn="auto" hangingPunct="1">
              <a:spcBef>
                <a:spcPts val="0"/>
              </a:spcBef>
              <a:spcAft>
                <a:spcPts val="0"/>
              </a:spcAft>
              <a:defRPr/>
            </a:pPr>
            <a:endParaRPr lang="en-GB" sz="3200" dirty="0">
              <a:solidFill>
                <a:schemeClr val="bg2">
                  <a:lumMod val="75000"/>
                </a:schemeClr>
              </a:solidFill>
              <a:latin typeface="+mn-lt"/>
            </a:endParaRPr>
          </a:p>
          <a:p>
            <a:pPr marL="285750" indent="-285750" eaLnBrk="1" fontAlgn="auto" hangingPunct="1">
              <a:spcBef>
                <a:spcPts val="0"/>
              </a:spcBef>
              <a:spcAft>
                <a:spcPts val="0"/>
              </a:spcAft>
              <a:buFont typeface="Arial" panose="020B0604020202020204" pitchFamily="34" charset="0"/>
              <a:buChar char="•"/>
              <a:defRPr/>
            </a:pPr>
            <a:endParaRPr lang="en-GB" dirty="0">
              <a:solidFill>
                <a:schemeClr val="bg2">
                  <a:lumMod val="75000"/>
                </a:schemeClr>
              </a:solidFill>
              <a:latin typeface="+mn-lt"/>
            </a:endParaRPr>
          </a:p>
          <a:p>
            <a:pPr eaLnBrk="1" fontAlgn="auto" hangingPunct="1">
              <a:spcBef>
                <a:spcPts val="0"/>
              </a:spcBef>
              <a:spcAft>
                <a:spcPts val="0"/>
              </a:spcAft>
              <a:defRPr/>
            </a:pPr>
            <a:endParaRPr lang="en-GB" dirty="0">
              <a:latin typeface="+mn-lt"/>
            </a:endParaRPr>
          </a:p>
        </p:txBody>
      </p:sp>
      <p:pic>
        <p:nvPicPr>
          <p:cNvPr id="4" name="Picture 3">
            <a:extLst>
              <a:ext uri="{FF2B5EF4-FFF2-40B4-BE49-F238E27FC236}">
                <a16:creationId xmlns:a16="http://schemas.microsoft.com/office/drawing/2014/main" id="{26C9CB43-2D07-68C3-69EA-87AE76EF422A}"/>
              </a:ext>
            </a:extLst>
          </p:cNvPr>
          <p:cNvPicPr>
            <a:picLocks noChangeAspect="1"/>
          </p:cNvPicPr>
          <p:nvPr/>
        </p:nvPicPr>
        <p:blipFill>
          <a:blip r:embed="rId3"/>
          <a:stretch>
            <a:fillRect/>
          </a:stretch>
        </p:blipFill>
        <p:spPr>
          <a:xfrm>
            <a:off x="9310174" y="4667978"/>
            <a:ext cx="1379145" cy="1762474"/>
          </a:xfrm>
          <a:prstGeom prst="rect">
            <a:avLst/>
          </a:prstGeom>
        </p:spPr>
      </p:pic>
      <p:pic>
        <p:nvPicPr>
          <p:cNvPr id="5" name="Picture 4">
            <a:extLst>
              <a:ext uri="{FF2B5EF4-FFF2-40B4-BE49-F238E27FC236}">
                <a16:creationId xmlns:a16="http://schemas.microsoft.com/office/drawing/2014/main" id="{E2F36CFB-6292-8053-E4CC-2178D4CBB1C0}"/>
              </a:ext>
            </a:extLst>
          </p:cNvPr>
          <p:cNvPicPr>
            <a:picLocks noChangeAspect="1"/>
          </p:cNvPicPr>
          <p:nvPr/>
        </p:nvPicPr>
        <p:blipFill>
          <a:blip r:embed="rId4"/>
          <a:stretch>
            <a:fillRect/>
          </a:stretch>
        </p:blipFill>
        <p:spPr>
          <a:xfrm>
            <a:off x="1154361" y="4636988"/>
            <a:ext cx="1479750" cy="1792140"/>
          </a:xfrm>
          <a:prstGeom prst="rect">
            <a:avLst/>
          </a:prstGeom>
        </p:spPr>
      </p:pic>
      <p:pic>
        <p:nvPicPr>
          <p:cNvPr id="7" name="Picture 6">
            <a:extLst>
              <a:ext uri="{FF2B5EF4-FFF2-40B4-BE49-F238E27FC236}">
                <a16:creationId xmlns:a16="http://schemas.microsoft.com/office/drawing/2014/main" id="{93D005DF-7063-350D-6BD8-41008C4B89F8}"/>
              </a:ext>
            </a:extLst>
          </p:cNvPr>
          <p:cNvPicPr>
            <a:picLocks noChangeAspect="1"/>
          </p:cNvPicPr>
          <p:nvPr/>
        </p:nvPicPr>
        <p:blipFill>
          <a:blip r:embed="rId5"/>
          <a:stretch>
            <a:fillRect/>
          </a:stretch>
        </p:blipFill>
        <p:spPr>
          <a:xfrm>
            <a:off x="5269122" y="4665563"/>
            <a:ext cx="1379145" cy="1762474"/>
          </a:xfrm>
          <a:prstGeom prst="rect">
            <a:avLst/>
          </a:prstGeom>
        </p:spPr>
      </p:pic>
    </p:spTree>
    <p:extLst>
      <p:ext uri="{BB962C8B-B14F-4D97-AF65-F5344CB8AC3E}">
        <p14:creationId xmlns:p14="http://schemas.microsoft.com/office/powerpoint/2010/main" val="3679575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6E6D3-FF73-53C6-2890-45F29619D1A6}"/>
            </a:ext>
          </a:extLst>
        </p:cNvPr>
        <p:cNvGrpSpPr/>
        <p:nvPr/>
      </p:nvGrpSpPr>
      <p:grpSpPr>
        <a:xfrm>
          <a:off x="0" y="0"/>
          <a:ext cx="0" cy="0"/>
          <a:chOff x="0" y="0"/>
          <a:chExt cx="0" cy="0"/>
        </a:xfrm>
      </p:grpSpPr>
      <p:graphicFrame>
        <p:nvGraphicFramePr>
          <p:cNvPr id="3" name="Table 5">
            <a:extLst>
              <a:ext uri="{FF2B5EF4-FFF2-40B4-BE49-F238E27FC236}">
                <a16:creationId xmlns:a16="http://schemas.microsoft.com/office/drawing/2014/main" id="{924D9C97-F0F5-CCCB-1CD6-CA730D3218D4}"/>
              </a:ext>
            </a:extLst>
          </p:cNvPr>
          <p:cNvGraphicFramePr>
            <a:graphicFrameLocks noGrp="1"/>
          </p:cNvGraphicFramePr>
          <p:nvPr>
            <p:extLst>
              <p:ext uri="{D42A27DB-BD31-4B8C-83A1-F6EECF244321}">
                <p14:modId xmlns:p14="http://schemas.microsoft.com/office/powerpoint/2010/main" val="529552628"/>
              </p:ext>
            </p:extLst>
          </p:nvPr>
        </p:nvGraphicFramePr>
        <p:xfrm>
          <a:off x="0" y="1700"/>
          <a:ext cx="12192000" cy="6178568"/>
        </p:xfrm>
        <a:graphic>
          <a:graphicData uri="http://schemas.openxmlformats.org/drawingml/2006/table">
            <a:tbl>
              <a:tblPr firstRow="1" bandRow="1">
                <a:effectLst/>
                <a:tableStyleId>{5C22544A-7EE6-4342-B048-85BDC9FD1C3A}</a:tableStyleId>
              </a:tblPr>
              <a:tblGrid>
                <a:gridCol w="524656">
                  <a:extLst>
                    <a:ext uri="{9D8B030D-6E8A-4147-A177-3AD203B41FA5}">
                      <a16:colId xmlns:a16="http://schemas.microsoft.com/office/drawing/2014/main" val="3971017466"/>
                    </a:ext>
                  </a:extLst>
                </a:gridCol>
                <a:gridCol w="3897045">
                  <a:extLst>
                    <a:ext uri="{9D8B030D-6E8A-4147-A177-3AD203B41FA5}">
                      <a16:colId xmlns:a16="http://schemas.microsoft.com/office/drawing/2014/main" val="34618994"/>
                    </a:ext>
                  </a:extLst>
                </a:gridCol>
                <a:gridCol w="2739406">
                  <a:extLst>
                    <a:ext uri="{9D8B030D-6E8A-4147-A177-3AD203B41FA5}">
                      <a16:colId xmlns:a16="http://schemas.microsoft.com/office/drawing/2014/main" val="1280158076"/>
                    </a:ext>
                  </a:extLst>
                </a:gridCol>
                <a:gridCol w="2592491">
                  <a:extLst>
                    <a:ext uri="{9D8B030D-6E8A-4147-A177-3AD203B41FA5}">
                      <a16:colId xmlns:a16="http://schemas.microsoft.com/office/drawing/2014/main" val="951610689"/>
                    </a:ext>
                  </a:extLst>
                </a:gridCol>
                <a:gridCol w="2438402">
                  <a:extLst>
                    <a:ext uri="{9D8B030D-6E8A-4147-A177-3AD203B41FA5}">
                      <a16:colId xmlns:a16="http://schemas.microsoft.com/office/drawing/2014/main" val="741572810"/>
                    </a:ext>
                  </a:extLst>
                </a:gridCol>
              </a:tblGrid>
              <a:tr h="652284">
                <a:tc rowSpan="2">
                  <a:txBody>
                    <a:bodyPr/>
                    <a:lstStyle/>
                    <a:p>
                      <a:pPr lvl="0" algn="ctr">
                        <a:buNone/>
                      </a:pPr>
                      <a:endParaRPr lang="en-GB" sz="2400" b="0" dirty="0">
                        <a:solidFill>
                          <a:schemeClr val="bg1"/>
                        </a:solidFill>
                      </a:endParaRPr>
                    </a:p>
                  </a:txBody>
                  <a:tcPr>
                    <a:lnL w="12701">
                      <a:solidFill>
                        <a:srgbClr val="000000"/>
                      </a:solidFill>
                    </a:lnL>
                    <a:lnR w="12701">
                      <a:solidFill>
                        <a:srgbClr val="000000"/>
                      </a:solidFill>
                    </a:lnR>
                    <a:lnT w="12701">
                      <a:solidFill>
                        <a:srgbClr val="000000"/>
                      </a:solidFill>
                    </a:lnT>
                    <a:lnB w="12701" cap="flat" cmpd="sng" algn="ctr">
                      <a:solidFill>
                        <a:srgbClr val="000000"/>
                      </a:solidFill>
                      <a:prstDash val="solid"/>
                      <a:round/>
                      <a:headEnd type="none" w="med" len="med"/>
                      <a:tailEnd type="none" w="med" len="med"/>
                    </a:lnB>
                    <a:solidFill>
                      <a:schemeClr val="bg1"/>
                    </a:solidFill>
                  </a:tcPr>
                </a:tc>
                <a:tc gridSpan="4">
                  <a:txBody>
                    <a:bodyPr/>
                    <a:lstStyle/>
                    <a:p>
                      <a:pPr lvl="0" algn="ctr">
                        <a:buNone/>
                      </a:pPr>
                      <a:r>
                        <a:rPr lang="en-GB" sz="2400" b="0" i="0" u="none" strike="noStrike" noProof="0" dirty="0">
                          <a:solidFill>
                            <a:schemeClr val="bg1"/>
                          </a:solidFill>
                          <a:latin typeface="+mn-lt"/>
                        </a:rPr>
                        <a:t>Year 4,5,6 Learning Beyond the Classroom 2026-2027</a:t>
                      </a:r>
                    </a:p>
                  </a:txBody>
                  <a:tcPr>
                    <a:lnL w="12701">
                      <a:solidFill>
                        <a:srgbClr val="000000"/>
                      </a:solidFill>
                    </a:lnL>
                    <a:lnR w="12701">
                      <a:solidFill>
                        <a:srgbClr val="000000"/>
                      </a:solidFill>
                    </a:lnR>
                    <a:lnT w="12701">
                      <a:solidFill>
                        <a:srgbClr val="000000"/>
                      </a:solidFill>
                    </a:lnT>
                    <a:lnB w="12701" cap="flat" cmpd="sng" algn="ctr">
                      <a:solidFill>
                        <a:srgbClr val="000000"/>
                      </a:solidFill>
                      <a:prstDash val="solid"/>
                      <a:round/>
                      <a:headEnd type="none" w="med" len="med"/>
                      <a:tailEnd type="none" w="med" len="med"/>
                    </a:lnB>
                  </a:tcPr>
                </a:tc>
                <a:tc hMerge="1">
                  <a:txBody>
                    <a:bodyPr/>
                    <a:lstStyle/>
                    <a:p>
                      <a:endParaRPr lang="en-US"/>
                    </a:p>
                  </a:txBody>
                  <a:tcPr>
                    <a:lnL w="12701">
                      <a:solidFill>
                        <a:srgbClr val="000000"/>
                      </a:solidFill>
                    </a:lnL>
                    <a:lnR w="12701">
                      <a:solidFill>
                        <a:srgbClr val="000000"/>
                      </a:solidFill>
                    </a:lnR>
                    <a:lnT w="12701">
                      <a:solidFill>
                        <a:srgbClr val="000000"/>
                      </a:solidFill>
                    </a:lnT>
                    <a:lnB w="12701" cap="flat" cmpd="sng" algn="ctr">
                      <a:solidFill>
                        <a:srgbClr val="000000"/>
                      </a:solidFill>
                      <a:prstDash val="solid"/>
                      <a:round/>
                      <a:headEnd type="none" w="med" len="med"/>
                      <a:tailEnd type="none" w="med" len="med"/>
                    </a:lnB>
                  </a:tcPr>
                </a:tc>
                <a:tc hMerge="1">
                  <a:txBody>
                    <a:bodyPr/>
                    <a:lstStyle/>
                    <a:p>
                      <a:endParaRPr lang="en-US"/>
                    </a:p>
                  </a:txBody>
                  <a:tcPr>
                    <a:lnL w="12701">
                      <a:solidFill>
                        <a:srgbClr val="000000"/>
                      </a:solidFill>
                    </a:lnL>
                    <a:lnR w="12701">
                      <a:solidFill>
                        <a:srgbClr val="000000"/>
                      </a:solidFill>
                    </a:lnR>
                    <a:lnT w="12701">
                      <a:solidFill>
                        <a:srgbClr val="000000"/>
                      </a:solidFill>
                    </a:lnT>
                    <a:lnB w="12701" cap="flat" cmpd="sng" algn="ctr">
                      <a:solidFill>
                        <a:srgbClr val="000000"/>
                      </a:solidFill>
                      <a:prstDash val="solid"/>
                      <a:round/>
                      <a:headEnd type="none" w="med" len="med"/>
                      <a:tailEnd type="none" w="med" len="med"/>
                    </a:lnB>
                  </a:tcPr>
                </a:tc>
                <a:tc hMerge="1">
                  <a:txBody>
                    <a:bodyPr/>
                    <a:lstStyle/>
                    <a:p>
                      <a:endParaRPr lang="en-US"/>
                    </a:p>
                  </a:txBody>
                  <a:tcPr>
                    <a:lnL w="12701">
                      <a:solidFill>
                        <a:srgbClr val="000000"/>
                      </a:solidFill>
                    </a:lnL>
                    <a:lnR w="12701">
                      <a:solidFill>
                        <a:srgbClr val="000000"/>
                      </a:solidFill>
                    </a:lnR>
                    <a:lnT w="12701">
                      <a:solidFill>
                        <a:srgbClr val="000000"/>
                      </a:solidFill>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8093394"/>
                  </a:ext>
                </a:extLst>
              </a:tr>
              <a:tr h="636739">
                <a:tc vMerge="1">
                  <a:txBody>
                    <a:bodyPr/>
                    <a:lstStyle/>
                    <a:p>
                      <a:endParaRPr lang="en-US"/>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ctr"/>
                      <a:r>
                        <a:rPr lang="en-GB" b="1" dirty="0">
                          <a:solidFill>
                            <a:srgbClr val="000000"/>
                          </a:solidFill>
                        </a:rPr>
                        <a:t>Visitors in</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ctr"/>
                      <a:r>
                        <a:rPr lang="en-GB" b="1" dirty="0">
                          <a:solidFill>
                            <a:srgbClr val="000000"/>
                          </a:solidFill>
                        </a:rPr>
                        <a:t>Visits in the locality</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ctr"/>
                      <a:r>
                        <a:rPr lang="en-GB" b="1" dirty="0">
                          <a:solidFill>
                            <a:srgbClr val="000000"/>
                          </a:solidFill>
                        </a:rPr>
                        <a:t>Visits outside the locality</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ctr"/>
                      <a:r>
                        <a:rPr lang="en-GB" b="1" dirty="0">
                          <a:solidFill>
                            <a:srgbClr val="000000"/>
                          </a:solidFill>
                        </a:rPr>
                        <a:t>After school clubs</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77978631"/>
                  </a:ext>
                </a:extLst>
              </a:tr>
              <a:tr h="1486348">
                <a:tc>
                  <a:txBody>
                    <a:bodyPr/>
                    <a:lstStyle/>
                    <a:p>
                      <a:pPr lvl="0" algn="ctr"/>
                      <a:r>
                        <a:rPr lang="en-GB" b="1" dirty="0"/>
                        <a:t>Autumn</a:t>
                      </a:r>
                    </a:p>
                    <a:p>
                      <a:pPr marL="0" lvl="0" indent="0" algn="ctr">
                        <a:buClr>
                          <a:srgbClr val="000000"/>
                        </a:buClr>
                        <a:buNone/>
                      </a:pPr>
                      <a:endParaRPr lang="en-GB" sz="1200" b="0" i="0" u="none" strike="noStrike" noProof="0">
                        <a:solidFill>
                          <a:srgbClr val="000000"/>
                        </a:solidFill>
                        <a:latin typeface="Calibri"/>
                      </a:endParaRPr>
                    </a:p>
                    <a:p>
                      <a:pPr marL="0" lvl="0" indent="0" algn="ctr">
                        <a:buNone/>
                      </a:pPr>
                      <a:endParaRPr lang="en-GB" sz="1200" b="0" i="0" u="none" strike="noStrike" noProof="0">
                        <a:solidFill>
                          <a:srgbClr val="000000"/>
                        </a:solidFill>
                        <a:latin typeface="Calibri"/>
                      </a:endParaRPr>
                    </a:p>
                  </a:txBody>
                  <a:tcPr vert="vert27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4472C4"/>
                    </a:solidFill>
                  </a:tcPr>
                </a:tc>
                <a:tc>
                  <a:txBody>
                    <a:bodyPr/>
                    <a:lstStyle/>
                    <a:p>
                      <a:pPr lvl="0">
                        <a:buNone/>
                      </a:pPr>
                      <a:r>
                        <a:rPr lang="en-GB" sz="1050" b="0" i="0" u="none" strike="noStrike" noProof="0" dirty="0">
                          <a:solidFill>
                            <a:schemeClr val="tx1"/>
                          </a:solidFill>
                          <a:latin typeface="Century Gothic"/>
                        </a:rPr>
                        <a:t>Y4 Saxons &amp; Vikings workshop</a:t>
                      </a:r>
                    </a:p>
                    <a:p>
                      <a:pPr lvl="0" algn="l">
                        <a:lnSpc>
                          <a:spcPct val="100000"/>
                        </a:lnSpc>
                        <a:spcBef>
                          <a:spcPts val="0"/>
                        </a:spcBef>
                        <a:spcAft>
                          <a:spcPts val="0"/>
                        </a:spcAft>
                        <a:buNone/>
                      </a:pPr>
                      <a:r>
                        <a:rPr lang="en-GB" sz="1050" b="1" i="0" u="none" strike="noStrike" noProof="0" dirty="0">
                          <a:solidFill>
                            <a:srgbClr val="000000"/>
                          </a:solidFill>
                          <a:latin typeface="Century Gothic"/>
                        </a:rPr>
                        <a:t>Y4 Fire Service – SPARKS</a:t>
                      </a:r>
                    </a:p>
                    <a:p>
                      <a:pPr lvl="0" algn="l">
                        <a:lnSpc>
                          <a:spcPct val="100000"/>
                        </a:lnSpc>
                        <a:spcBef>
                          <a:spcPts val="0"/>
                        </a:spcBef>
                        <a:spcAft>
                          <a:spcPts val="0"/>
                        </a:spcAft>
                        <a:buNone/>
                      </a:pPr>
                      <a:r>
                        <a:rPr lang="en-GB" sz="1050" b="1" i="0" u="none" strike="noStrike" noProof="0" dirty="0">
                          <a:solidFill>
                            <a:srgbClr val="000000"/>
                          </a:solidFill>
                          <a:latin typeface="Century Gothic"/>
                        </a:rPr>
                        <a:t>Y5 Road Safety Talk – Walking to School</a:t>
                      </a:r>
                      <a:endParaRPr lang="en-GB" sz="1050" b="0" i="0" u="none" strike="noStrike" noProof="0" dirty="0">
                        <a:solidFill>
                          <a:srgbClr val="000000"/>
                        </a:solidFill>
                        <a:latin typeface="Century Gothic"/>
                      </a:endParaRPr>
                    </a:p>
                    <a:p>
                      <a:pPr lvl="0">
                        <a:buNone/>
                      </a:pPr>
                      <a:r>
                        <a:rPr lang="en-GB" sz="1050" b="0" i="0" u="none" strike="noStrike" noProof="0" dirty="0">
                          <a:solidFill>
                            <a:schemeClr val="tx1"/>
                          </a:solidFill>
                          <a:latin typeface="Century Gothic"/>
                        </a:rPr>
                        <a:t>Y5 and Y6 Early Help Policing – Anti Social Behaviour</a:t>
                      </a:r>
                    </a:p>
                    <a:p>
                      <a:pPr lvl="0" algn="l">
                        <a:lnSpc>
                          <a:spcPct val="100000"/>
                        </a:lnSpc>
                        <a:spcBef>
                          <a:spcPts val="0"/>
                        </a:spcBef>
                        <a:spcAft>
                          <a:spcPts val="0"/>
                        </a:spcAft>
                        <a:buNone/>
                      </a:pPr>
                      <a:r>
                        <a:rPr lang="en-GB" sz="1050" b="1" i="0" u="none" strike="noStrike" noProof="0" dirty="0">
                          <a:solidFill>
                            <a:srgbClr val="000000"/>
                          </a:solidFill>
                          <a:latin typeface="Century Gothic"/>
                        </a:rPr>
                        <a:t>Y6 Road Safety Talk – Transition to Secondary School</a:t>
                      </a:r>
                      <a:endParaRPr lang="en-GB" sz="1050">
                        <a:latin typeface="Century Gothic"/>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050" b="1" i="0" u="none" strike="noStrike" noProof="0" dirty="0">
                          <a:solidFill>
                            <a:srgbClr val="FF0000"/>
                          </a:solidFill>
                          <a:latin typeface="Century Gothic"/>
                        </a:rPr>
                        <a:t>Y6 Class Assembly – Remembrance Service</a:t>
                      </a:r>
                    </a:p>
                    <a:p>
                      <a:pPr lvl="0">
                        <a:buNone/>
                      </a:pPr>
                      <a:endParaRPr lang="en-GB" sz="1050" dirty="0">
                        <a:latin typeface="Century Gothic"/>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buNone/>
                      </a:pPr>
                      <a:r>
                        <a:rPr lang="en-GB" sz="1050" b="0" i="0" u="none" strike="noStrike" noProof="0" dirty="0">
                          <a:solidFill>
                            <a:srgbClr val="000000"/>
                          </a:solidFill>
                          <a:latin typeface="Century Gothic"/>
                        </a:rPr>
                        <a:t>Y4, Y5, Y6 Christchurch – Christmas Carol Concert</a:t>
                      </a:r>
                    </a:p>
                    <a:p>
                      <a:pPr lvl="0">
                        <a:buNone/>
                      </a:pPr>
                      <a:endParaRPr lang="en-GB" sz="1050" b="0" i="0" u="none" strike="noStrike" noProof="0" dirty="0">
                        <a:solidFill>
                          <a:srgbClr val="000000"/>
                        </a:solidFill>
                        <a:latin typeface="Century Gothic"/>
                      </a:endParaRPr>
                    </a:p>
                    <a:p>
                      <a:pPr lvl="0">
                        <a:buNone/>
                      </a:pPr>
                      <a:r>
                        <a:rPr lang="en-GB" sz="1050" b="0" i="0" u="none" strike="noStrike" noProof="0" dirty="0">
                          <a:solidFill>
                            <a:srgbClr val="000000"/>
                          </a:solidFill>
                          <a:latin typeface="Century Gothic"/>
                        </a:rPr>
                        <a:t>Y6 Carol Concert – Stourbridge Town Hall</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buNone/>
                      </a:pPr>
                      <a:r>
                        <a:rPr lang="en-GB" sz="1050" b="0" i="0" u="none" strike="noStrike" noProof="0" dirty="0">
                          <a:solidFill>
                            <a:srgbClr val="000000"/>
                          </a:solidFill>
                          <a:latin typeface="Century Gothic"/>
                        </a:rPr>
                        <a:t>Y5 Stratford/Tudor World £25</a:t>
                      </a:r>
                    </a:p>
                    <a:p>
                      <a:pPr lvl="0">
                        <a:buNone/>
                      </a:pPr>
                      <a:r>
                        <a:rPr lang="en-GB" sz="1050" b="0" i="0" u="none" strike="sngStrike" noProof="0" dirty="0">
                          <a:solidFill>
                            <a:srgbClr val="000000"/>
                          </a:solidFill>
                          <a:latin typeface="Century Gothic"/>
                        </a:rPr>
                        <a:t>Y5 Frank Chapman Centre, Bewdley – 3days/2 nights £220.00 </a:t>
                      </a:r>
                      <a:r>
                        <a:rPr lang="en-GB" sz="1050" b="0" i="0" u="none" strike="noStrike" noProof="0" dirty="0">
                          <a:solidFill>
                            <a:srgbClr val="000000"/>
                          </a:solidFill>
                          <a:latin typeface="Century Gothic"/>
                        </a:rPr>
                        <a:t>Possibility of 1 day Astley Burf (price TBC) OR 2days/1 night Astley Burf. £120.00</a:t>
                      </a:r>
                    </a:p>
                    <a:p>
                      <a:pPr lvl="0">
                        <a:buNone/>
                      </a:pPr>
                      <a:r>
                        <a:rPr lang="en-GB" sz="1050" b="0" i="0" u="none" strike="noStrike" noProof="0" dirty="0">
                          <a:solidFill>
                            <a:srgbClr val="000000"/>
                          </a:solidFill>
                          <a:latin typeface="Century Gothic"/>
                        </a:rPr>
                        <a:t>Y6 Frank Chapman Centre, Bewdley – 2 nights, 3 days £220.00</a:t>
                      </a:r>
                      <a:endParaRPr lang="en-US" sz="1050" strike="sngStrike">
                        <a:latin typeface="Century Gothic"/>
                      </a:endParaRPr>
                    </a:p>
                    <a:p>
                      <a:pPr lvl="0">
                        <a:buNone/>
                      </a:pPr>
                      <a:endParaRPr lang="en-GB" sz="1050" b="0" i="0" u="none" strike="noStrike" noProof="0" dirty="0">
                        <a:solidFill>
                          <a:srgbClr val="000000"/>
                        </a:solidFill>
                        <a:latin typeface="Century Gothic"/>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buNone/>
                      </a:pPr>
                      <a:r>
                        <a:rPr lang="en-GB" sz="1050" dirty="0">
                          <a:latin typeface="Century Gothic"/>
                        </a:rPr>
                        <a:t>Booster Y6</a:t>
                      </a:r>
                    </a:p>
                    <a:p>
                      <a:pPr lvl="0">
                        <a:buNone/>
                      </a:pPr>
                      <a:r>
                        <a:rPr lang="en-GB" sz="1050" dirty="0">
                          <a:latin typeface="Century Gothic"/>
                        </a:rPr>
                        <a:t>Football Y5, Y6</a:t>
                      </a:r>
                    </a:p>
                    <a:p>
                      <a:pPr lvl="0">
                        <a:buNone/>
                      </a:pPr>
                      <a:r>
                        <a:rPr lang="en-GB" sz="1050" dirty="0">
                          <a:latin typeface="Century Gothic"/>
                        </a:rPr>
                        <a:t>Choir – Young Voices Y4, Y5, Y6</a:t>
                      </a:r>
                    </a:p>
                    <a:p>
                      <a:pPr lvl="0">
                        <a:buNone/>
                      </a:pPr>
                      <a:r>
                        <a:rPr lang="en-GB" sz="1050" dirty="0">
                          <a:latin typeface="Century Gothic"/>
                        </a:rPr>
                        <a:t>Y4 Cricket</a:t>
                      </a:r>
                    </a:p>
                    <a:p>
                      <a:pPr lvl="0">
                        <a:buNone/>
                      </a:pPr>
                      <a:r>
                        <a:rPr lang="en-GB" sz="1050" dirty="0">
                          <a:latin typeface="Century Gothic"/>
                        </a:rPr>
                        <a:t>Y4 Tennis</a:t>
                      </a:r>
                    </a:p>
                    <a:p>
                      <a:pPr lvl="0">
                        <a:buNone/>
                      </a:pPr>
                      <a:r>
                        <a:rPr lang="en-GB" sz="1050" dirty="0">
                          <a:latin typeface="Century Gothic"/>
                        </a:rPr>
                        <a:t>Y4 and Y5 Jewellery Club</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15217247"/>
                  </a:ext>
                </a:extLst>
              </a:tr>
              <a:tr h="1486348">
                <a:tc>
                  <a:txBody>
                    <a:bodyPr/>
                    <a:lstStyle/>
                    <a:p>
                      <a:pPr lvl="0" algn="ctr"/>
                      <a:r>
                        <a:rPr lang="en-GB" b="1" dirty="0"/>
                        <a:t>Spring</a:t>
                      </a:r>
                    </a:p>
                    <a:p>
                      <a:pPr marL="0" lvl="0" indent="0" algn="ctr">
                        <a:buSzPct val="100000"/>
                        <a:buNone/>
                      </a:pPr>
                      <a:endParaRPr lang="en-GB" sz="1200" b="0"/>
                    </a:p>
                  </a:txBody>
                  <a:tcPr vert="vert27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4472C4"/>
                    </a:solidFill>
                  </a:tcPr>
                </a:tc>
                <a:tc>
                  <a:txBody>
                    <a:bodyPr/>
                    <a:lstStyle/>
                    <a:p>
                      <a:pPr lvl="0" algn="l">
                        <a:lnSpc>
                          <a:spcPct val="100000"/>
                        </a:lnSpc>
                        <a:spcBef>
                          <a:spcPts val="0"/>
                        </a:spcBef>
                        <a:spcAft>
                          <a:spcPts val="0"/>
                        </a:spcAft>
                        <a:buNone/>
                      </a:pPr>
                      <a:r>
                        <a:rPr lang="en-GB" sz="1050" b="1" i="0" u="none" strike="noStrike" baseline="0" noProof="0" dirty="0">
                          <a:solidFill>
                            <a:srgbClr val="FF0000"/>
                          </a:solidFill>
                          <a:latin typeface="Century Gothic"/>
                        </a:rPr>
                        <a:t>Y5 Class assembly</a:t>
                      </a:r>
                    </a:p>
                    <a:p>
                      <a:pPr lvl="0" algn="l">
                        <a:lnSpc>
                          <a:spcPct val="100000"/>
                        </a:lnSpc>
                        <a:spcBef>
                          <a:spcPts val="0"/>
                        </a:spcBef>
                        <a:spcAft>
                          <a:spcPts val="0"/>
                        </a:spcAft>
                        <a:buNone/>
                      </a:pPr>
                      <a:r>
                        <a:rPr lang="en-GB" sz="1100" b="1" i="0" u="none" strike="noStrike" baseline="0" noProof="0" dirty="0">
                          <a:solidFill>
                            <a:srgbClr val="FF0000"/>
                          </a:solidFill>
                          <a:highlight>
                            <a:srgbClr val="E3EFCD"/>
                          </a:highlight>
                          <a:latin typeface="Century Gothic"/>
                        </a:rPr>
                        <a:t>Y4 Class assembly</a:t>
                      </a:r>
                      <a:endParaRPr lang="en-GB" dirty="0"/>
                    </a:p>
                    <a:p>
                      <a:pPr lvl="0" algn="l">
                        <a:lnSpc>
                          <a:spcPct val="100000"/>
                        </a:lnSpc>
                        <a:spcBef>
                          <a:spcPts val="0"/>
                        </a:spcBef>
                        <a:spcAft>
                          <a:spcPts val="0"/>
                        </a:spcAft>
                        <a:buNone/>
                      </a:pPr>
                      <a:r>
                        <a:rPr lang="en-GB" sz="1050" b="0" i="0" u="none" strike="noStrike" baseline="0" noProof="0" dirty="0">
                          <a:solidFill>
                            <a:srgbClr val="000000"/>
                          </a:solidFill>
                          <a:latin typeface="Century Gothic"/>
                        </a:rPr>
                        <a:t>Y5 and Y6 Early Help Policing – Online Safety</a:t>
                      </a:r>
                      <a:endParaRPr lang="en-GB" sz="1050" b="0" i="0" u="none" strike="noStrike" noProof="0">
                        <a:solidFill>
                          <a:srgbClr val="000000"/>
                        </a:solidFill>
                        <a:latin typeface="Century Gothic"/>
                      </a:endParaRPr>
                    </a:p>
                    <a:p>
                      <a:pPr lvl="0" algn="l">
                        <a:lnSpc>
                          <a:spcPct val="100000"/>
                        </a:lnSpc>
                        <a:spcBef>
                          <a:spcPts val="0"/>
                        </a:spcBef>
                        <a:spcAft>
                          <a:spcPts val="0"/>
                        </a:spcAft>
                        <a:buNone/>
                      </a:pPr>
                      <a:r>
                        <a:rPr lang="en-GB" sz="1050" b="1" i="0" u="none" strike="noStrike" noProof="0" dirty="0">
                          <a:solidFill>
                            <a:srgbClr val="000000"/>
                          </a:solidFill>
                          <a:latin typeface="Century Gothic"/>
                        </a:rPr>
                        <a:t>Y5 and Y6 Mental Health and Wellbeing workshop - Phase Trust -</a:t>
                      </a:r>
                      <a:endParaRPr lang="en-GB" sz="1050" b="0" i="0" u="none" strike="noStrike" noProof="0" dirty="0">
                        <a:solidFill>
                          <a:srgbClr val="000000"/>
                        </a:solidFill>
                        <a:latin typeface="Century Gothic"/>
                      </a:endParaRPr>
                    </a:p>
                    <a:p>
                      <a:pPr lvl="0" algn="l">
                        <a:lnSpc>
                          <a:spcPct val="100000"/>
                        </a:lnSpc>
                        <a:spcBef>
                          <a:spcPts val="0"/>
                        </a:spcBef>
                        <a:spcAft>
                          <a:spcPts val="0"/>
                        </a:spcAft>
                        <a:buNone/>
                      </a:pPr>
                      <a:r>
                        <a:rPr lang="en-GB" sz="1050" b="1" i="0" u="none" strike="noStrike" noProof="0" dirty="0">
                          <a:solidFill>
                            <a:srgbClr val="000000"/>
                          </a:solidFill>
                          <a:latin typeface="Century Gothic"/>
                        </a:rPr>
                        <a:t>Y6 Puberty – My Mate Fancies You</a:t>
                      </a:r>
                    </a:p>
                    <a:p>
                      <a:pPr lvl="0" algn="l">
                        <a:lnSpc>
                          <a:spcPct val="100000"/>
                        </a:lnSpc>
                        <a:spcBef>
                          <a:spcPts val="0"/>
                        </a:spcBef>
                        <a:spcAft>
                          <a:spcPts val="0"/>
                        </a:spcAft>
                        <a:buNone/>
                      </a:pPr>
                      <a:r>
                        <a:rPr lang="en-GB" sz="1050" b="1" i="0" u="none" strike="noStrike" noProof="0" dirty="0">
                          <a:solidFill>
                            <a:srgbClr val="000000"/>
                          </a:solidFill>
                          <a:latin typeface="Century Gothic"/>
                        </a:rPr>
                        <a:t>Loudmouth Theatre Company</a:t>
                      </a:r>
                    </a:p>
                    <a:p>
                      <a:pPr lvl="0" algn="l">
                        <a:lnSpc>
                          <a:spcPct val="100000"/>
                        </a:lnSpc>
                        <a:spcBef>
                          <a:spcPts val="0"/>
                        </a:spcBef>
                        <a:spcAft>
                          <a:spcPts val="0"/>
                        </a:spcAft>
                        <a:buNone/>
                      </a:pPr>
                      <a:endParaRPr lang="en-US" sz="1050" b="0" i="0" u="none" strike="noStrike" noProof="0" dirty="0">
                        <a:solidFill>
                          <a:srgbClr val="000000"/>
                        </a:solidFill>
                        <a:latin typeface="Century Gothic"/>
                      </a:endParaRPr>
                    </a:p>
                    <a:p>
                      <a:pPr lvl="0" algn="l">
                        <a:lnSpc>
                          <a:spcPct val="100000"/>
                        </a:lnSpc>
                        <a:spcBef>
                          <a:spcPts val="0"/>
                        </a:spcBef>
                        <a:spcAft>
                          <a:spcPts val="0"/>
                        </a:spcAft>
                        <a:buNone/>
                      </a:pPr>
                      <a:endParaRPr lang="en-GB" sz="1050" b="0" i="0" u="none" strike="noStrike" noProof="0" dirty="0">
                        <a:solidFill>
                          <a:srgbClr val="000000"/>
                        </a:solidFill>
                        <a:latin typeface="Century Gothic"/>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r>
                        <a:rPr lang="en-GB" sz="1050" dirty="0">
                          <a:latin typeface="Century Gothic"/>
                        </a:rPr>
                        <a:t>Y4, Y5, Y6 Library</a:t>
                      </a:r>
                    </a:p>
                    <a:p>
                      <a:pPr lvl="0"/>
                      <a:r>
                        <a:rPr lang="en-GB" sz="1050" dirty="0">
                          <a:latin typeface="Century Gothic"/>
                        </a:rPr>
                        <a:t>Y4 </a:t>
                      </a:r>
                      <a:r>
                        <a:rPr lang="en-GB" sz="1000" dirty="0">
                          <a:latin typeface="Century Gothic"/>
                        </a:rPr>
                        <a:t>Forest School</a:t>
                      </a:r>
                    </a:p>
                    <a:p>
                      <a:pPr lvl="0">
                        <a:buNone/>
                      </a:pPr>
                      <a:r>
                        <a:rPr lang="en-GB" sz="1050" b="0" i="0" u="none" strike="noStrike" noProof="0" dirty="0">
                          <a:solidFill>
                            <a:srgbClr val="000000"/>
                          </a:solidFill>
                          <a:latin typeface="Century Gothic"/>
                        </a:rPr>
                        <a:t>Y4 Dudley Canal – Delph Locks</a:t>
                      </a:r>
                    </a:p>
                    <a:p>
                      <a:pPr lvl="0"/>
                      <a:endParaRPr lang="en-GB" sz="1050" dirty="0">
                        <a:latin typeface="Century Gothic"/>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buNone/>
                      </a:pPr>
                      <a:r>
                        <a:rPr lang="en-GB" sz="1050" b="0" i="0" u="none" strike="noStrike" noProof="0" dirty="0">
                          <a:solidFill>
                            <a:srgbClr val="000000"/>
                          </a:solidFill>
                          <a:latin typeface="Century Gothic"/>
                        </a:rPr>
                        <a:t>Y6 Staffordshire Regiment Museum and the National memorial Arboretum - £20</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l">
                        <a:lnSpc>
                          <a:spcPct val="100000"/>
                        </a:lnSpc>
                        <a:spcBef>
                          <a:spcPts val="0"/>
                        </a:spcBef>
                        <a:spcAft>
                          <a:spcPts val="0"/>
                        </a:spcAft>
                        <a:buNone/>
                      </a:pPr>
                      <a:r>
                        <a:rPr lang="en-GB" sz="1000" b="0" i="0" u="none" strike="noStrike" noProof="0" dirty="0">
                          <a:solidFill>
                            <a:srgbClr val="000000"/>
                          </a:solidFill>
                          <a:latin typeface="Century Gothic"/>
                        </a:rPr>
                        <a:t>Booster Y6</a:t>
                      </a:r>
                    </a:p>
                    <a:p>
                      <a:pPr lvl="0" algn="l">
                        <a:lnSpc>
                          <a:spcPct val="100000"/>
                        </a:lnSpc>
                        <a:spcBef>
                          <a:spcPts val="0"/>
                        </a:spcBef>
                        <a:spcAft>
                          <a:spcPts val="0"/>
                        </a:spcAft>
                        <a:buNone/>
                      </a:pPr>
                      <a:r>
                        <a:rPr lang="en-GB" sz="1000" b="0" i="0" u="none" strike="noStrike" noProof="0" dirty="0">
                          <a:solidFill>
                            <a:srgbClr val="000000"/>
                          </a:solidFill>
                          <a:latin typeface="Century Gothic"/>
                        </a:rPr>
                        <a:t>Gymnastics Y4, Y5, Y6</a:t>
                      </a:r>
                    </a:p>
                    <a:p>
                      <a:pPr lvl="0" algn="l">
                        <a:lnSpc>
                          <a:spcPct val="100000"/>
                        </a:lnSpc>
                        <a:spcBef>
                          <a:spcPts val="0"/>
                        </a:spcBef>
                        <a:spcAft>
                          <a:spcPts val="0"/>
                        </a:spcAft>
                        <a:buNone/>
                      </a:pPr>
                      <a:r>
                        <a:rPr lang="en-GB" sz="1000" b="0" i="0" u="none" strike="noStrike" noProof="0" dirty="0">
                          <a:solidFill>
                            <a:srgbClr val="000000"/>
                          </a:solidFill>
                          <a:latin typeface="Century Gothic"/>
                        </a:rPr>
                        <a:t>Tennis</a:t>
                      </a:r>
                    </a:p>
                    <a:p>
                      <a:pPr lvl="0" algn="l">
                        <a:lnSpc>
                          <a:spcPct val="100000"/>
                        </a:lnSpc>
                        <a:spcBef>
                          <a:spcPts val="0"/>
                        </a:spcBef>
                        <a:spcAft>
                          <a:spcPts val="0"/>
                        </a:spcAft>
                        <a:buNone/>
                      </a:pPr>
                      <a:r>
                        <a:rPr lang="en-GB" sz="1000" b="0" i="0" u="none" strike="noStrike" noProof="0" dirty="0">
                          <a:solidFill>
                            <a:srgbClr val="000000"/>
                          </a:solidFill>
                          <a:latin typeface="Century Gothic"/>
                        </a:rPr>
                        <a:t>Netball Y5, Y6</a:t>
                      </a:r>
                    </a:p>
                    <a:p>
                      <a:pPr lvl="0" algn="l">
                        <a:lnSpc>
                          <a:spcPct val="100000"/>
                        </a:lnSpc>
                        <a:spcBef>
                          <a:spcPts val="0"/>
                        </a:spcBef>
                        <a:spcAft>
                          <a:spcPts val="0"/>
                        </a:spcAft>
                        <a:buNone/>
                      </a:pPr>
                      <a:r>
                        <a:rPr lang="en-GB" sz="1000" b="0" i="0" u="none" strike="noStrike" noProof="0" dirty="0">
                          <a:solidFill>
                            <a:srgbClr val="000000"/>
                          </a:solidFill>
                          <a:latin typeface="Century Gothic"/>
                        </a:rPr>
                        <a:t>Y4 &amp; Y5 STEM Club</a:t>
                      </a:r>
                    </a:p>
                    <a:p>
                      <a:pPr lvl="0" algn="l">
                        <a:lnSpc>
                          <a:spcPct val="100000"/>
                        </a:lnSpc>
                        <a:spcBef>
                          <a:spcPts val="0"/>
                        </a:spcBef>
                        <a:spcAft>
                          <a:spcPts val="0"/>
                        </a:spcAft>
                        <a:buNone/>
                      </a:pPr>
                      <a:r>
                        <a:rPr lang="en-GB" sz="1000" b="0" i="0" u="none" strike="noStrike" noProof="0" dirty="0">
                          <a:solidFill>
                            <a:srgbClr val="000000"/>
                          </a:solidFill>
                          <a:latin typeface="Century Gothic"/>
                        </a:rPr>
                        <a:t>Y4 Football</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4021379"/>
                  </a:ext>
                </a:extLst>
              </a:tr>
              <a:tr h="1860616">
                <a:tc>
                  <a:txBody>
                    <a:bodyPr/>
                    <a:lstStyle/>
                    <a:p>
                      <a:pPr lvl="0" algn="ctr"/>
                      <a:r>
                        <a:rPr lang="en-GB" b="1" dirty="0"/>
                        <a:t>Summer</a:t>
                      </a:r>
                    </a:p>
                    <a:p>
                      <a:pPr marL="0" lvl="0" indent="0" algn="ctr">
                        <a:buSzPct val="100000"/>
                        <a:buNone/>
                      </a:pPr>
                      <a:endParaRPr lang="en-GB" sz="1200" b="0" dirty="0"/>
                    </a:p>
                  </a:txBody>
                  <a:tcPr vert="vert27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4472C4"/>
                    </a:solidFill>
                  </a:tcPr>
                </a:tc>
                <a:tc>
                  <a:txBody>
                    <a:bodyPr/>
                    <a:lstStyle/>
                    <a:p>
                      <a:pPr lvl="0" algn="l">
                        <a:lnSpc>
                          <a:spcPct val="100000"/>
                        </a:lnSpc>
                        <a:spcBef>
                          <a:spcPts val="0"/>
                        </a:spcBef>
                        <a:spcAft>
                          <a:spcPts val="0"/>
                        </a:spcAft>
                        <a:buNone/>
                      </a:pPr>
                      <a:r>
                        <a:rPr lang="en-GB" sz="1200" b="0" i="0" u="none" strike="noStrike" noProof="0" dirty="0">
                          <a:solidFill>
                            <a:srgbClr val="000000"/>
                          </a:solidFill>
                          <a:latin typeface="Century Gothic"/>
                        </a:rPr>
                        <a:t>Y5 First Aid Classes for Children </a:t>
                      </a:r>
                      <a:endParaRPr lang="en-US" sz="1200">
                        <a:latin typeface="Century Gothic"/>
                      </a:endParaRPr>
                    </a:p>
                    <a:p>
                      <a:pPr lvl="0">
                        <a:buNone/>
                      </a:pPr>
                      <a:r>
                        <a:rPr lang="en-GB" sz="1200" b="0" i="0" u="none" strike="noStrike" noProof="0" dirty="0">
                          <a:solidFill>
                            <a:schemeClr val="tx1"/>
                          </a:solidFill>
                          <a:latin typeface="Century Gothic"/>
                        </a:rPr>
                        <a:t>Y5 Greek Day £9</a:t>
                      </a:r>
                    </a:p>
                    <a:p>
                      <a:pPr lvl="0" algn="l">
                        <a:lnSpc>
                          <a:spcPct val="100000"/>
                        </a:lnSpc>
                        <a:spcBef>
                          <a:spcPts val="0"/>
                        </a:spcBef>
                        <a:spcAft>
                          <a:spcPts val="0"/>
                        </a:spcAft>
                        <a:buNone/>
                      </a:pPr>
                      <a:endParaRPr lang="en-GB" sz="1200" b="1" i="0" u="none" strike="noStrike" noProof="0" dirty="0">
                        <a:solidFill>
                          <a:srgbClr val="000000"/>
                        </a:solidFill>
                        <a:latin typeface="Century Gothic"/>
                      </a:endParaRPr>
                    </a:p>
                    <a:p>
                      <a:pPr lvl="0" algn="l">
                        <a:lnSpc>
                          <a:spcPct val="100000"/>
                        </a:lnSpc>
                        <a:spcBef>
                          <a:spcPts val="0"/>
                        </a:spcBef>
                        <a:spcAft>
                          <a:spcPts val="0"/>
                        </a:spcAft>
                        <a:buNone/>
                      </a:pPr>
                      <a:r>
                        <a:rPr lang="en-GB" sz="1200" b="1" i="0" u="none" strike="noStrike" noProof="0" dirty="0">
                          <a:solidFill>
                            <a:srgbClr val="000000"/>
                          </a:solidFill>
                          <a:latin typeface="Century Gothic"/>
                        </a:rPr>
                        <a:t>Y6 Puberty/RSE Talks – Physical, emotional changes and Sex education – School Nurse</a:t>
                      </a:r>
                    </a:p>
                    <a:p>
                      <a:pPr lvl="0" algn="l">
                        <a:lnSpc>
                          <a:spcPct val="100000"/>
                        </a:lnSpc>
                        <a:spcBef>
                          <a:spcPts val="0"/>
                        </a:spcBef>
                        <a:spcAft>
                          <a:spcPts val="0"/>
                        </a:spcAft>
                        <a:buNone/>
                      </a:pPr>
                      <a:r>
                        <a:rPr lang="en-GB" sz="1200" b="1" i="0" u="none" strike="noStrike" noProof="0" dirty="0">
                          <a:solidFill>
                            <a:srgbClr val="FF0000"/>
                          </a:solidFill>
                          <a:latin typeface="Century Gothic"/>
                        </a:rPr>
                        <a:t>Y6 Leavers’ Assembly</a:t>
                      </a:r>
                    </a:p>
                    <a:p>
                      <a:pPr lvl="0" algn="l">
                        <a:lnSpc>
                          <a:spcPct val="100000"/>
                        </a:lnSpc>
                        <a:spcBef>
                          <a:spcPts val="0"/>
                        </a:spcBef>
                        <a:spcAft>
                          <a:spcPts val="0"/>
                        </a:spcAft>
                        <a:buNone/>
                      </a:pPr>
                      <a:r>
                        <a:rPr lang="en-GB" sz="1200" b="1" i="0" u="none" strike="noStrike" noProof="0" dirty="0">
                          <a:solidFill>
                            <a:srgbClr val="FF0000"/>
                          </a:solidFill>
                          <a:latin typeface="Century Gothic"/>
                        </a:rPr>
                        <a:t>Y6 End of Year Production</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r>
                        <a:rPr lang="en-GB" sz="1050" dirty="0">
                          <a:latin typeface="Century Gothic"/>
                        </a:rPr>
                        <a:t>Y5 Forest School</a:t>
                      </a:r>
                    </a:p>
                    <a:p>
                      <a:pPr lvl="0"/>
                      <a:r>
                        <a:rPr lang="en-GB" sz="1050" dirty="0">
                          <a:latin typeface="Century Gothic"/>
                        </a:rPr>
                        <a:t>Y6 Netherton – Titanic Anchor</a:t>
                      </a:r>
                    </a:p>
                    <a:p>
                      <a:pPr lvl="0"/>
                      <a:r>
                        <a:rPr lang="en-GB" sz="1050" dirty="0">
                          <a:latin typeface="Century Gothic"/>
                        </a:rPr>
                        <a:t>Cinema £12</a:t>
                      </a:r>
                    </a:p>
                    <a:p>
                      <a:pPr lvl="0"/>
                      <a:r>
                        <a:rPr lang="en-GB" sz="1050" dirty="0">
                          <a:latin typeface="Century Gothic"/>
                        </a:rPr>
                        <a:t>Forest School</a:t>
                      </a:r>
                    </a:p>
                    <a:p>
                      <a:pPr lvl="0"/>
                      <a:r>
                        <a:rPr lang="en-GB" sz="1050" dirty="0">
                          <a:latin typeface="Century Gothic"/>
                        </a:rPr>
                        <a:t>Park Picnic and Leavers’ Celebration/ Leavers’ Party £5</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b="0" i="0" u="none" strike="noStrike" noProof="0" dirty="0">
                          <a:solidFill>
                            <a:srgbClr val="000000"/>
                          </a:solidFill>
                          <a:latin typeface="Century Gothic"/>
                        </a:rPr>
                        <a:t>Y4 Severn Valley Country Park £20</a:t>
                      </a:r>
                      <a:endParaRPr lang="en-US" sz="1050" b="0" i="0" u="none" strike="noStrike" noProof="0">
                        <a:solidFill>
                          <a:srgbClr val="000000"/>
                        </a:solidFill>
                        <a:latin typeface="Century Gothic"/>
                      </a:endParaRPr>
                    </a:p>
                    <a:p>
                      <a:pPr lvl="0"/>
                      <a:endParaRPr lang="en-GB" sz="1050" dirty="0">
                        <a:latin typeface="Century Gothic"/>
                      </a:endParaRP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r>
                        <a:rPr lang="en-GB" sz="1050" dirty="0">
                          <a:latin typeface="Century Gothic"/>
                        </a:rPr>
                        <a:t>Drama Club Y5, Y6</a:t>
                      </a:r>
                    </a:p>
                    <a:p>
                      <a:pPr lvl="0"/>
                      <a:r>
                        <a:rPr lang="en-GB" sz="1050" dirty="0">
                          <a:latin typeface="Century Gothic"/>
                        </a:rPr>
                        <a:t>Computing Club Y5 Y6</a:t>
                      </a:r>
                    </a:p>
                    <a:p>
                      <a:pPr lvl="0"/>
                      <a:r>
                        <a:rPr lang="en-GB" sz="1050" dirty="0">
                          <a:latin typeface="Century Gothic"/>
                        </a:rPr>
                        <a:t>Fun Fitness Y4, Y5, Y6</a:t>
                      </a:r>
                    </a:p>
                    <a:p>
                      <a:pPr lvl="0"/>
                      <a:r>
                        <a:rPr lang="en-GB" sz="1050" dirty="0">
                          <a:latin typeface="Century Gothic"/>
                        </a:rPr>
                        <a:t>Gardening Y5, Y6</a:t>
                      </a:r>
                    </a:p>
                    <a:p>
                      <a:pPr lvl="0"/>
                      <a:r>
                        <a:rPr lang="en-GB" sz="1050" dirty="0">
                          <a:latin typeface="Century Gothic"/>
                        </a:rPr>
                        <a:t>Film Club Y4, Y5</a:t>
                      </a:r>
                    </a:p>
                  </a:txBody>
                  <a:tcPr>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77838340"/>
                  </a:ext>
                </a:extLst>
              </a:tr>
            </a:tbl>
          </a:graphicData>
        </a:graphic>
      </p:graphicFrame>
    </p:spTree>
    <p:extLst>
      <p:ext uri="{BB962C8B-B14F-4D97-AF65-F5344CB8AC3E}">
        <p14:creationId xmlns:p14="http://schemas.microsoft.com/office/powerpoint/2010/main" val="3702144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741" y="609600"/>
            <a:ext cx="11104605" cy="1138773"/>
          </a:xfrm>
          <a:prstGeom prst="rect">
            <a:avLst/>
          </a:prstGeom>
          <a:noFill/>
        </p:spPr>
        <p:txBody>
          <a:bodyPr wrap="square" rtlCol="0">
            <a:spAutoFit/>
          </a:bodyPr>
          <a:lstStyle/>
          <a:p>
            <a:pPr marL="285750" indent="-285750">
              <a:buFont typeface="Arial" panose="020B0604020202020204" pitchFamily="34" charset="0"/>
              <a:buChar char="•"/>
            </a:pPr>
            <a:endParaRPr lang="en-GB" sz="3200">
              <a:solidFill>
                <a:schemeClr val="bg2">
                  <a:lumMod val="75000"/>
                </a:schemeClr>
              </a:solidFill>
            </a:endParaRPr>
          </a:p>
          <a:p>
            <a:pPr marL="285750" indent="-285750">
              <a:buFont typeface="Arial" panose="020B0604020202020204" pitchFamily="34" charset="0"/>
              <a:buChar char="•"/>
            </a:pPr>
            <a:endParaRPr lang="en-GB">
              <a:solidFill>
                <a:schemeClr val="bg2">
                  <a:lumMod val="75000"/>
                </a:schemeClr>
              </a:solidFill>
            </a:endParaRPr>
          </a:p>
          <a:p>
            <a:endParaRPr lang="en-GB"/>
          </a:p>
        </p:txBody>
      </p:sp>
      <p:pic>
        <p:nvPicPr>
          <p:cNvPr id="3" name="Picture 2"/>
          <p:cNvPicPr>
            <a:picLocks noChangeAspect="1"/>
          </p:cNvPicPr>
          <p:nvPr/>
        </p:nvPicPr>
        <p:blipFill>
          <a:blip r:embed="rId2"/>
          <a:srcRect b="16442"/>
          <a:stretch/>
        </p:blipFill>
        <p:spPr>
          <a:xfrm>
            <a:off x="3607652" y="712576"/>
            <a:ext cx="4563763" cy="5434262"/>
          </a:xfrm>
          <a:prstGeom prst="rect">
            <a:avLst/>
          </a:prstGeom>
        </p:spPr>
      </p:pic>
    </p:spTree>
    <p:extLst>
      <p:ext uri="{BB962C8B-B14F-4D97-AF65-F5344CB8AC3E}">
        <p14:creationId xmlns:p14="http://schemas.microsoft.com/office/powerpoint/2010/main" val="24365264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274825" y="1143000"/>
            <a:ext cx="6268246" cy="4044928"/>
          </a:xfrm>
        </p:spPr>
        <p:txBody>
          <a:bodyPr>
            <a:normAutofit fontScale="90000"/>
          </a:bodyPr>
          <a:lstStyle/>
          <a:p>
            <a:pPr algn="ctr"/>
            <a:br>
              <a:rPr lang="en-GB" sz="6600">
                <a:latin typeface="Calibri"/>
                <a:ea typeface="Calibri"/>
                <a:cs typeface="Calibri"/>
              </a:rPr>
            </a:br>
            <a:br>
              <a:rPr lang="en-GB" sz="6600">
                <a:latin typeface="Calibri"/>
                <a:ea typeface="Calibri"/>
                <a:cs typeface="Calibri"/>
              </a:rPr>
            </a:br>
            <a:br>
              <a:rPr lang="en-GB" sz="6600">
                <a:latin typeface="Calibri"/>
                <a:ea typeface="Calibri"/>
                <a:cs typeface="Calibri"/>
              </a:rPr>
            </a:br>
            <a:r>
              <a:rPr lang="en-GB" sz="6600">
                <a:latin typeface="Calibri"/>
                <a:ea typeface="Calibri"/>
                <a:cs typeface="Calibri"/>
              </a:rPr>
              <a:t>Thank you for coming, we look forward to working with you all.</a:t>
            </a:r>
            <a:endParaRPr lang="en-GB" sz="6600">
              <a:latin typeface="Calibri" panose="020F050202020403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9764" y="1661911"/>
            <a:ext cx="3531062" cy="3531062"/>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24743923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2778b93-3ca7-4fe9-a18e-e3c90171798b">
      <Terms xmlns="http://schemas.microsoft.com/office/infopath/2007/PartnerControls"/>
    </lcf76f155ced4ddcb4097134ff3c332f>
    <TaxCatchAll xmlns="a9c6313f-da2b-40d7-8189-55223bce1b7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050DC4114C2414B911D1BFE7B65FD19" ma:contentTypeVersion="19" ma:contentTypeDescription="Create a new document." ma:contentTypeScope="" ma:versionID="c6b8444458e758262001f106670ddda1">
  <xsd:schema xmlns:xsd="http://www.w3.org/2001/XMLSchema" xmlns:xs="http://www.w3.org/2001/XMLSchema" xmlns:p="http://schemas.microsoft.com/office/2006/metadata/properties" xmlns:ns2="22778b93-3ca7-4fe9-a18e-e3c90171798b" xmlns:ns3="a9c6313f-da2b-40d7-8189-55223bce1b73" targetNamespace="http://schemas.microsoft.com/office/2006/metadata/properties" ma:root="true" ma:fieldsID="690ae82854be65bcc505982114cab7fd" ns2:_="" ns3:_="">
    <xsd:import namespace="22778b93-3ca7-4fe9-a18e-e3c90171798b"/>
    <xsd:import namespace="a9c6313f-da2b-40d7-8189-55223bce1b7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2778b93-3ca7-4fe9-a18e-e3c9017179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4e5496d9-c544-4337-b2bc-ee611e7245c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9c6313f-da2b-40d7-8189-55223bce1b73"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040653b-61dc-4045-818b-ccad1c18c4c0}" ma:internalName="TaxCatchAll" ma:showField="CatchAllData" ma:web="a9c6313f-da2b-40d7-8189-55223bce1b7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4CBE5E1-D8D8-4154-86A1-2FB72AD8C1C4}">
  <ds:schemaRefs>
    <ds:schemaRef ds:uri="http://schemas.microsoft.com/sharepoint/v3/contenttype/forms"/>
  </ds:schemaRefs>
</ds:datastoreItem>
</file>

<file path=customXml/itemProps2.xml><?xml version="1.0" encoding="utf-8"?>
<ds:datastoreItem xmlns:ds="http://schemas.openxmlformats.org/officeDocument/2006/customXml" ds:itemID="{10DF5E81-4661-4FF7-AB61-42537A67E2A6}">
  <ds:schemaRefs>
    <ds:schemaRef ds:uri="a9c6313f-da2b-40d7-8189-55223bce1b73"/>
    <ds:schemaRef ds:uri="http://schemas.microsoft.com/office/infopath/2007/PartnerControls"/>
    <ds:schemaRef ds:uri="http://schemas.openxmlformats.org/package/2006/metadata/core-properties"/>
    <ds:schemaRef ds:uri="http://purl.org/dc/terms/"/>
    <ds:schemaRef ds:uri="http://schemas.microsoft.com/office/2006/metadata/properties"/>
    <ds:schemaRef ds:uri="http://schemas.microsoft.com/office/2006/documentManagement/types"/>
    <ds:schemaRef ds:uri="http://purl.org/dc/dcmitype/"/>
    <ds:schemaRef ds:uri="http://purl.org/dc/elements/1.1/"/>
    <ds:schemaRef ds:uri="22778b93-3ca7-4fe9-a18e-e3c90171798b"/>
    <ds:schemaRef ds:uri="http://www.w3.org/XML/1998/namespace"/>
    <ds:schemaRef ds:uri="7a3269ce-9e7c-4983-96df-57bfd624655e"/>
    <ds:schemaRef ds:uri="b22e4f87-f83e-496a-81bf-37d95ab21771"/>
  </ds:schemaRefs>
</ds:datastoreItem>
</file>

<file path=customXml/itemProps3.xml><?xml version="1.0" encoding="utf-8"?>
<ds:datastoreItem xmlns:ds="http://schemas.openxmlformats.org/officeDocument/2006/customXml" ds:itemID="{AA3B2867-9E96-473D-914F-B6416F4544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2778b93-3ca7-4fe9-a18e-e3c90171798b"/>
    <ds:schemaRef ds:uri="a9c6313f-da2b-40d7-8189-55223bce1b7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TM02900722[[fn=Ion Boardroom]]</Template>
  <TotalTime>317</TotalTime>
  <Words>822</Words>
  <Application>Microsoft Office PowerPoint</Application>
  <PresentationFormat>Widescreen</PresentationFormat>
  <Paragraphs>108</Paragraphs>
  <Slides>13</Slides>
  <Notes>6</Notes>
  <HiddenSlides>0</HiddenSlides>
  <MMClips>0</MMClips>
  <ScaleCrop>false</ScaleCrop>
  <HeadingPairs>
    <vt:vector size="4" baseType="variant">
      <vt:variant>
        <vt:lpstr>Theme</vt:lpstr>
      </vt:variant>
      <vt:variant>
        <vt:i4>2</vt:i4>
      </vt:variant>
      <vt:variant>
        <vt:lpstr>Slide Titles</vt:lpstr>
      </vt:variant>
      <vt:variant>
        <vt:i4>13</vt:i4>
      </vt:variant>
    </vt:vector>
  </HeadingPairs>
  <TitlesOfParts>
    <vt:vector size="15" baseType="lpstr">
      <vt:lpstr>Ion Boardroom</vt:lpstr>
      <vt:lpstr>Ion Boardroom</vt:lpstr>
      <vt:lpstr>Mount Pleasant Primary School</vt:lpstr>
      <vt:lpstr>Meet the Team SLT</vt:lpstr>
      <vt:lpstr>Meet the Team Year 6</vt:lpstr>
      <vt:lpstr>Meet the Team Year 5</vt:lpstr>
      <vt:lpstr>Meet the Team Year 4</vt:lpstr>
      <vt:lpstr> Attendance MATTERS Excellent attendance at school allows a child to have the best possible start in life. </vt:lpstr>
      <vt:lpstr>Important: Attendance Notices</vt:lpstr>
      <vt:lpstr>PowerPoint Presentation</vt:lpstr>
      <vt:lpstr>PowerPoint Presentation</vt:lpstr>
      <vt:lpstr>Safeguarding is at the  heart of all we do</vt:lpstr>
      <vt:lpstr>PowerPoint Presentation</vt:lpstr>
      <vt:lpstr>PowerPoint Presentation</vt:lpstr>
      <vt:lpstr>   Thank you for coming, we look forward to working with you all.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Mount Pleasant Primary School</dc:title>
  <dc:creator>Mrs H. Robinson</dc:creator>
  <cp:lastModifiedBy>Mrs C Grinsell</cp:lastModifiedBy>
  <cp:revision>384</cp:revision>
  <cp:lastPrinted>2022-09-22T12:07:42Z</cp:lastPrinted>
  <dcterms:created xsi:type="dcterms:W3CDTF">2018-09-11T10:05:40Z</dcterms:created>
  <dcterms:modified xsi:type="dcterms:W3CDTF">2026-09-25T07:17:56Z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0x0101002050DC4114C2414B911D1BFE7B65FD19</vt:lpwstr>
  </property>
  <property fmtid="{D5CDD505-2E9C-101B-9397-08002B2CF9AE}" pid="3" name="MediaServiceImageTags">
    <vt:lpwstr/>
  </property>
</Properties>
</file>