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 id="2147483777" r:id="rId5"/>
  </p:sldMasterIdLst>
  <p:notesMasterIdLst>
    <p:notesMasterId r:id="rId19"/>
  </p:notesMasterIdLst>
  <p:sldIdLst>
    <p:sldId id="256" r:id="rId6"/>
    <p:sldId id="269" r:id="rId7"/>
    <p:sldId id="287" r:id="rId8"/>
    <p:sldId id="286" r:id="rId9"/>
    <p:sldId id="284" r:id="rId10"/>
    <p:sldId id="271" r:id="rId11"/>
    <p:sldId id="280" r:id="rId12"/>
    <p:sldId id="268" r:id="rId13"/>
    <p:sldId id="283" r:id="rId14"/>
    <p:sldId id="288" r:id="rId15"/>
    <p:sldId id="289" r:id="rId16"/>
    <p:sldId id="267" r:id="rId17"/>
    <p:sldId id="277"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F28A5D-1656-C355-96F3-AF0545DF08D8}" v="2" dt="2026-09-18T09:43:55.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S Jones" userId="S::sjones@mount.dudley.sch.uk::7badf09d-3123-491d-a082-8195b6a57508" providerId="AD" clId="Web-{8AF28A5D-1656-C355-96F3-AF0545DF08D8}"/>
    <pc:docChg chg="addSld delSld">
      <pc:chgData name="Mrs S Jones" userId="S::sjones@mount.dudley.sch.uk::7badf09d-3123-491d-a082-8195b6a57508" providerId="AD" clId="Web-{8AF28A5D-1656-C355-96F3-AF0545DF08D8}" dt="2026-09-18T09:43:55.419" v="1"/>
      <pc:docMkLst>
        <pc:docMk/>
      </pc:docMkLst>
      <pc:sldChg chg="del">
        <pc:chgData name="Mrs S Jones" userId="S::sjones@mount.dudley.sch.uk::7badf09d-3123-491d-a082-8195b6a57508" providerId="AD" clId="Web-{8AF28A5D-1656-C355-96F3-AF0545DF08D8}" dt="2026-09-18T09:43:55.419" v="1"/>
        <pc:sldMkLst>
          <pc:docMk/>
          <pc:sldMk cId="3679575301" sldId="282"/>
        </pc:sldMkLst>
      </pc:sldChg>
      <pc:sldChg chg="add replId">
        <pc:chgData name="Mrs S Jones" userId="S::sjones@mount.dudley.sch.uk::7badf09d-3123-491d-a082-8195b6a57508" providerId="AD" clId="Web-{8AF28A5D-1656-C355-96F3-AF0545DF08D8}" dt="2026-09-18T09:43:15.778" v="0"/>
        <pc:sldMkLst>
          <pc:docMk/>
          <pc:sldMk cId="2141997338" sldId="289"/>
        </pc:sldMkLst>
      </pc:sldChg>
    </pc:docChg>
  </pc:docChgLst>
  <pc:docChgLst>
    <pc:chgData name="Mrs C Grinsell" userId="S::cgrinsell@mount.dudley.sch.uk::e47e7d2d-d197-492b-a4f5-01109af09311" providerId="AD" clId="Web-{320B6C04-E7E6-DD63-26BA-270A13542B2D}"/>
    <pc:docChg chg="addSld delSld modSld sldOrd">
      <pc:chgData name="Mrs C Grinsell" userId="S::cgrinsell@mount.dudley.sch.uk::e47e7d2d-d197-492b-a4f5-01109af09311" providerId="AD" clId="Web-{320B6C04-E7E6-DD63-26BA-270A13542B2D}" dt="2026-09-10T13:56:22.944" v="123" actId="1076"/>
      <pc:docMkLst>
        <pc:docMk/>
      </pc:docMkLst>
      <pc:sldChg chg="modSp">
        <pc:chgData name="Mrs C Grinsell" userId="S::cgrinsell@mount.dudley.sch.uk::e47e7d2d-d197-492b-a4f5-01109af09311" providerId="AD" clId="Web-{320B6C04-E7E6-DD63-26BA-270A13542B2D}" dt="2026-09-10T12:48:11.318" v="3" actId="20577"/>
        <pc:sldMkLst>
          <pc:docMk/>
          <pc:sldMk cId="2407198920" sldId="256"/>
        </pc:sldMkLst>
        <pc:spChg chg="mod">
          <ac:chgData name="Mrs C Grinsell" userId="S::cgrinsell@mount.dudley.sch.uk::e47e7d2d-d197-492b-a4f5-01109af09311" providerId="AD" clId="Web-{320B6C04-E7E6-DD63-26BA-270A13542B2D}" dt="2026-09-10T12:48:11.318" v="3" actId="20577"/>
          <ac:spMkLst>
            <pc:docMk/>
            <pc:sldMk cId="2407198920" sldId="256"/>
            <ac:spMk id="3" creationId="{00000000-0000-0000-0000-000000000000}"/>
          </ac:spMkLst>
        </pc:spChg>
      </pc:sldChg>
      <pc:sldChg chg="modSp">
        <pc:chgData name="Mrs C Grinsell" userId="S::cgrinsell@mount.dudley.sch.uk::e47e7d2d-d197-492b-a4f5-01109af09311" providerId="AD" clId="Web-{320B6C04-E7E6-DD63-26BA-270A13542B2D}" dt="2026-09-10T12:51:31.465" v="17" actId="20577"/>
        <pc:sldMkLst>
          <pc:docMk/>
          <pc:sldMk cId="1180595532" sldId="268"/>
        </pc:sldMkLst>
        <pc:spChg chg="mod">
          <ac:chgData name="Mrs C Grinsell" userId="S::cgrinsell@mount.dudley.sch.uk::e47e7d2d-d197-492b-a4f5-01109af09311" providerId="AD" clId="Web-{320B6C04-E7E6-DD63-26BA-270A13542B2D}" dt="2026-09-10T12:51:31.465" v="17" actId="20577"/>
          <ac:spMkLst>
            <pc:docMk/>
            <pc:sldMk cId="1180595532" sldId="268"/>
            <ac:spMk id="2" creationId="{00000000-0000-0000-0000-000000000000}"/>
          </ac:spMkLst>
        </pc:spChg>
      </pc:sldChg>
      <pc:sldChg chg="add del">
        <pc:chgData name="Mrs C Grinsell" userId="S::cgrinsell@mount.dudley.sch.uk::e47e7d2d-d197-492b-a4f5-01109af09311" providerId="AD" clId="Web-{320B6C04-E7E6-DD63-26BA-270A13542B2D}" dt="2026-09-10T12:52:39.998" v="19"/>
        <pc:sldMkLst>
          <pc:docMk/>
          <pc:sldMk cId="2276813486" sldId="269"/>
        </pc:sldMkLst>
      </pc:sldChg>
      <pc:sldChg chg="delSp modSp add del">
        <pc:chgData name="Mrs C Grinsell" userId="S::cgrinsell@mount.dudley.sch.uk::e47e7d2d-d197-492b-a4f5-01109af09311" providerId="AD" clId="Web-{320B6C04-E7E6-DD63-26BA-270A13542B2D}" dt="2026-09-10T12:50:44.182" v="11"/>
        <pc:sldMkLst>
          <pc:docMk/>
          <pc:sldMk cId="3679575301" sldId="282"/>
        </pc:sldMkLst>
        <pc:picChg chg="mod">
          <ac:chgData name="Mrs C Grinsell" userId="S::cgrinsell@mount.dudley.sch.uk::e47e7d2d-d197-492b-a4f5-01109af09311" providerId="AD" clId="Web-{320B6C04-E7E6-DD63-26BA-270A13542B2D}" dt="2026-09-10T12:49:38.571" v="9" actId="1076"/>
          <ac:picMkLst>
            <pc:docMk/>
            <pc:sldMk cId="3679575301" sldId="282"/>
            <ac:picMk id="5" creationId="{E2F36CFB-6292-8053-E4CC-2178D4CBB1C0}"/>
          </ac:picMkLst>
        </pc:picChg>
      </pc:sldChg>
      <pc:sldChg chg="add">
        <pc:chgData name="Mrs C Grinsell" userId="S::cgrinsell@mount.dudley.sch.uk::e47e7d2d-d197-492b-a4f5-01109af09311" providerId="AD" clId="Web-{320B6C04-E7E6-DD63-26BA-270A13542B2D}" dt="2026-09-10T12:48:50.695" v="5"/>
        <pc:sldMkLst>
          <pc:docMk/>
          <pc:sldMk cId="3859874865" sldId="283"/>
        </pc:sldMkLst>
      </pc:sldChg>
      <pc:sldChg chg="modSp add">
        <pc:chgData name="Mrs C Grinsell" userId="S::cgrinsell@mount.dudley.sch.uk::e47e7d2d-d197-492b-a4f5-01109af09311" providerId="AD" clId="Web-{320B6C04-E7E6-DD63-26BA-270A13542B2D}" dt="2026-09-10T13:56:22.944" v="123" actId="1076"/>
        <pc:sldMkLst>
          <pc:docMk/>
          <pc:sldMk cId="3497044526" sldId="284"/>
        </pc:sldMkLst>
        <pc:picChg chg="mod">
          <ac:chgData name="Mrs C Grinsell" userId="S::cgrinsell@mount.dudley.sch.uk::e47e7d2d-d197-492b-a4f5-01109af09311" providerId="AD" clId="Web-{320B6C04-E7E6-DD63-26BA-270A13542B2D}" dt="2026-09-10T13:56:22.944" v="123" actId="1076"/>
          <ac:picMkLst>
            <pc:docMk/>
            <pc:sldMk cId="3497044526" sldId="284"/>
            <ac:picMk id="10" creationId="{7DE37944-44BC-47EC-36DC-E1F80B47F1FE}"/>
          </ac:picMkLst>
        </pc:picChg>
      </pc:sldChg>
      <pc:sldChg chg="add">
        <pc:chgData name="Mrs C Grinsell" userId="S::cgrinsell@mount.dudley.sch.uk::e47e7d2d-d197-492b-a4f5-01109af09311" providerId="AD" clId="Web-{320B6C04-E7E6-DD63-26BA-270A13542B2D}" dt="2026-09-10T13:55:35.396" v="119"/>
        <pc:sldMkLst>
          <pc:docMk/>
          <pc:sldMk cId="505481910" sldId="286"/>
        </pc:sldMkLst>
      </pc:sldChg>
      <pc:sldChg chg="modSp add">
        <pc:chgData name="Mrs C Grinsell" userId="S::cgrinsell@mount.dudley.sch.uk::e47e7d2d-d197-492b-a4f5-01109af09311" providerId="AD" clId="Web-{320B6C04-E7E6-DD63-26BA-270A13542B2D}" dt="2026-09-10T13:56:05.756" v="122" actId="20577"/>
        <pc:sldMkLst>
          <pc:docMk/>
          <pc:sldMk cId="1593966545" sldId="287"/>
        </pc:sldMkLst>
        <pc:spChg chg="mod">
          <ac:chgData name="Mrs C Grinsell" userId="S::cgrinsell@mount.dudley.sch.uk::e47e7d2d-d197-492b-a4f5-01109af09311" providerId="AD" clId="Web-{320B6C04-E7E6-DD63-26BA-270A13542B2D}" dt="2026-09-10T13:56:05.756" v="122" actId="20577"/>
          <ac:spMkLst>
            <pc:docMk/>
            <pc:sldMk cId="1593966545" sldId="287"/>
            <ac:spMk id="16" creationId="{8EA9E5BC-355F-8F62-BEBB-EE7FEC1780EB}"/>
          </ac:spMkLst>
        </pc:spChg>
      </pc:sldChg>
      <pc:sldChg chg="add">
        <pc:chgData name="Mrs C Grinsell" userId="S::cgrinsell@mount.dudley.sch.uk::e47e7d2d-d197-492b-a4f5-01109af09311" providerId="AD" clId="Web-{320B6C04-E7E6-DD63-26BA-270A13542B2D}" dt="2026-09-10T12:52:08.060" v="18"/>
        <pc:sldMkLst>
          <pc:docMk/>
          <pc:sldMk cId="1782440676"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AA6EBC7-91AE-4DBC-8679-F4A5F07C30B4}"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8768C83-E7CB-473E-9DAD-4F6B2648B72C}" type="slidenum">
              <a:rPr lang="en-GB" smtClean="0"/>
              <a:t>‹#›</a:t>
            </a:fld>
            <a:endParaRPr lang="en-GB"/>
          </a:p>
        </p:txBody>
      </p:sp>
    </p:spTree>
    <p:extLst>
      <p:ext uri="{BB962C8B-B14F-4D97-AF65-F5344CB8AC3E}">
        <p14:creationId xmlns:p14="http://schemas.microsoft.com/office/powerpoint/2010/main" val="45579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2</a:t>
            </a:fld>
            <a:endParaRPr lang="en-GB"/>
          </a:p>
        </p:txBody>
      </p:sp>
    </p:spTree>
    <p:extLst>
      <p:ext uri="{BB962C8B-B14F-4D97-AF65-F5344CB8AC3E}">
        <p14:creationId xmlns:p14="http://schemas.microsoft.com/office/powerpoint/2010/main" val="252271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6</a:t>
            </a:fld>
            <a:endParaRPr lang="en-GB"/>
          </a:p>
        </p:txBody>
      </p:sp>
    </p:spTree>
    <p:extLst>
      <p:ext uri="{BB962C8B-B14F-4D97-AF65-F5344CB8AC3E}">
        <p14:creationId xmlns:p14="http://schemas.microsoft.com/office/powerpoint/2010/main" val="142617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461C1-3FCA-41DE-A6F3-EDEE75CECF24}"/>
            </a:ext>
          </a:extLst>
        </p:cNvPr>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4BAB425D-83CB-D7AD-B23E-AD8AB3178A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6FF1D624-B4D8-856F-B5EF-7AB80DA235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484" name="Slide Number Placeholder 3">
            <a:extLst>
              <a:ext uri="{FF2B5EF4-FFF2-40B4-BE49-F238E27FC236}">
                <a16:creationId xmlns:a16="http://schemas.microsoft.com/office/drawing/2014/main" id="{85E0C215-E074-A048-AD61-6BD79AAA9A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8D4D7D6-F0C5-432B-9411-29CA392F8911}" type="slidenum">
              <a:rPr lang="en-GB" altLang="en-US">
                <a:latin typeface="Calibri" panose="020F0502020204030204" pitchFamily="34" charset="0"/>
              </a:rPr>
              <a:pPr fontAlgn="base">
                <a:spcBef>
                  <a:spcPct val="0"/>
                </a:spcBef>
                <a:spcAft>
                  <a:spcPct val="0"/>
                </a:spcAft>
              </a:pPr>
              <a:t>12</a:t>
            </a:fld>
            <a:endParaRPr lang="en-GB" altLang="en-US">
              <a:latin typeface="Calibri" panose="020F0502020204030204" pitchFamily="34" charset="0"/>
            </a:endParaRPr>
          </a:p>
        </p:txBody>
      </p:sp>
    </p:spTree>
    <p:extLst>
      <p:ext uri="{BB962C8B-B14F-4D97-AF65-F5344CB8AC3E}">
        <p14:creationId xmlns:p14="http://schemas.microsoft.com/office/powerpoint/2010/main" val="11291751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69906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90412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8970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2231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7232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5653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3781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7682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6048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4859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28063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00913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05092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29665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09410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55024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99513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BB655FBF-8824-0AEC-EA4D-E39D5E43AFFD}"/>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CED168B-BA0D-7DC1-7FB7-64D767AB420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A7F6F980-AE0E-F546-501A-BBCF1B165E0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483C923F-0C0C-D733-E7C8-E36153F11EE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80B42B86-A9D2-67EE-7677-34428C60AA4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309CEE0-0195-C41A-EAE9-649B613F893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EF0E3FD-58FD-C217-6F86-46271DE51DD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231E9BA6-B829-EE3F-3436-0E4F4A79A0DC}"/>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2" name="Rectangle 11">
            <a:extLst>
              <a:ext uri="{FF2B5EF4-FFF2-40B4-BE49-F238E27FC236}">
                <a16:creationId xmlns:a16="http://schemas.microsoft.com/office/drawing/2014/main" id="{D30A49FB-C68F-6AA9-51EF-00980AB09EA6}"/>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3" name="Date Placeholder 3">
            <a:extLst>
              <a:ext uri="{FF2B5EF4-FFF2-40B4-BE49-F238E27FC236}">
                <a16:creationId xmlns:a16="http://schemas.microsoft.com/office/drawing/2014/main" id="{D7466599-8B7E-7953-C930-110C67E6991B}"/>
              </a:ext>
            </a:extLst>
          </p:cNvPr>
          <p:cNvSpPr>
            <a:spLocks noGrp="1"/>
          </p:cNvSpPr>
          <p:nvPr>
            <p:ph type="dt" sz="half" idx="10"/>
          </p:nvPr>
        </p:nvSpPr>
        <p:spPr>
          <a:xfrm rot="5400000">
            <a:off x="10090150" y="1792288"/>
            <a:ext cx="990600" cy="304800"/>
          </a:xfrm>
        </p:spPr>
        <p:txBody>
          <a:bodyPr/>
          <a:lstStyle>
            <a:lvl1pPr algn="l">
              <a:defRPr b="0" i="0" smtClean="0">
                <a:solidFill>
                  <a:schemeClr val="bg1"/>
                </a:solidFill>
              </a:defRPr>
            </a:lvl1pPr>
          </a:lstStyle>
          <a:p>
            <a:pPr>
              <a:defRPr/>
            </a:pPr>
            <a:fld id="{A5914E65-8690-4E4B-94C5-C2BDBB369396}" type="datetimeFigureOut">
              <a:rPr lang="en-US"/>
              <a:pPr>
                <a:defRPr/>
              </a:pPr>
              <a:t>9/18/2026</a:t>
            </a:fld>
            <a:endParaRPr lang="en-US"/>
          </a:p>
        </p:txBody>
      </p:sp>
      <p:sp>
        <p:nvSpPr>
          <p:cNvPr id="14" name="Footer Placeholder 4">
            <a:extLst>
              <a:ext uri="{FF2B5EF4-FFF2-40B4-BE49-F238E27FC236}">
                <a16:creationId xmlns:a16="http://schemas.microsoft.com/office/drawing/2014/main" id="{0BEB01EF-4BAC-61E5-B996-E1919BEE8DE7}"/>
              </a:ext>
            </a:extLst>
          </p:cNvPr>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endParaRPr lang="en-US"/>
          </a:p>
        </p:txBody>
      </p:sp>
      <p:sp>
        <p:nvSpPr>
          <p:cNvPr id="15" name="Slide Number Placeholder 5">
            <a:extLst>
              <a:ext uri="{FF2B5EF4-FFF2-40B4-BE49-F238E27FC236}">
                <a16:creationId xmlns:a16="http://schemas.microsoft.com/office/drawing/2014/main" id="{20B6DC02-FAF0-5D5A-FF5C-FD0208D057D8}"/>
              </a:ext>
            </a:extLst>
          </p:cNvPr>
          <p:cNvSpPr>
            <a:spLocks noGrp="1"/>
          </p:cNvSpPr>
          <p:nvPr>
            <p:ph type="sldNum" sz="quarter" idx="12"/>
          </p:nvPr>
        </p:nvSpPr>
        <p:spPr>
          <a:xfrm>
            <a:off x="10350500" y="292100"/>
            <a:ext cx="838200" cy="768350"/>
          </a:xfrm>
        </p:spPr>
        <p:txBody>
          <a:bodyPr/>
          <a:lstStyle>
            <a:lvl1pPr>
              <a:defRPr sz="2800" b="0" i="0" smtClean="0">
                <a:latin typeface="+mj-lt"/>
              </a:defRPr>
            </a:lvl1pPr>
          </a:lstStyle>
          <a:p>
            <a:pPr>
              <a:defRPr/>
            </a:pPr>
            <a:fld id="{7E954B25-930F-45FA-BC29-774FE8B9DC40}" type="slidenum">
              <a:rPr lang="en-US"/>
              <a:pPr>
                <a:defRPr/>
              </a:pPr>
              <a:t>‹#›</a:t>
            </a:fld>
            <a:endParaRPr lang="en-US"/>
          </a:p>
        </p:txBody>
      </p:sp>
    </p:spTree>
    <p:extLst>
      <p:ext uri="{BB962C8B-B14F-4D97-AF65-F5344CB8AC3E}">
        <p14:creationId xmlns:p14="http://schemas.microsoft.com/office/powerpoint/2010/main" val="398707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79F56-9EE3-58A6-E73E-E142A514B392}"/>
              </a:ext>
            </a:extLst>
          </p:cNvPr>
          <p:cNvSpPr>
            <a:spLocks noGrp="1"/>
          </p:cNvSpPr>
          <p:nvPr>
            <p:ph type="dt" sz="half" idx="10"/>
          </p:nvPr>
        </p:nvSpPr>
        <p:spPr/>
        <p:txBody>
          <a:bodyPr/>
          <a:lstStyle>
            <a:lvl1pPr>
              <a:defRPr/>
            </a:lvl1pPr>
          </a:lstStyle>
          <a:p>
            <a:pPr>
              <a:defRPr/>
            </a:pPr>
            <a:fld id="{F5391FB9-1323-49C6-B57B-DB8834CC9D37}" type="datetimeFigureOut">
              <a:rPr lang="en-US"/>
              <a:pPr>
                <a:defRPr/>
              </a:pPr>
              <a:t>9/18/2026</a:t>
            </a:fld>
            <a:endParaRPr lang="en-US"/>
          </a:p>
        </p:txBody>
      </p:sp>
      <p:sp>
        <p:nvSpPr>
          <p:cNvPr id="5" name="Footer Placeholder 4">
            <a:extLst>
              <a:ext uri="{FF2B5EF4-FFF2-40B4-BE49-F238E27FC236}">
                <a16:creationId xmlns:a16="http://schemas.microsoft.com/office/drawing/2014/main" id="{224F97BA-E3CB-A5C1-F1D3-63D6E49F5A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0E58CF-71D8-2F44-056A-E0DB702A9E71}"/>
              </a:ext>
            </a:extLst>
          </p:cNvPr>
          <p:cNvSpPr>
            <a:spLocks noGrp="1"/>
          </p:cNvSpPr>
          <p:nvPr>
            <p:ph type="sldNum" sz="quarter" idx="12"/>
          </p:nvPr>
        </p:nvSpPr>
        <p:spPr/>
        <p:txBody>
          <a:bodyPr/>
          <a:lstStyle>
            <a:lvl1pPr>
              <a:defRPr/>
            </a:lvl1pPr>
          </a:lstStyle>
          <a:p>
            <a:pPr>
              <a:defRPr/>
            </a:pPr>
            <a:fld id="{0B87572E-4C33-4612-86CF-D6435264FEC2}" type="slidenum">
              <a:rPr lang="en-US"/>
              <a:pPr>
                <a:defRPr/>
              </a:pPr>
              <a:t>‹#›</a:t>
            </a:fld>
            <a:endParaRPr lang="en-US"/>
          </a:p>
        </p:txBody>
      </p:sp>
    </p:spTree>
    <p:extLst>
      <p:ext uri="{BB962C8B-B14F-4D97-AF65-F5344CB8AC3E}">
        <p14:creationId xmlns:p14="http://schemas.microsoft.com/office/powerpoint/2010/main" val="3392342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717CD0E1-AF47-3C96-D0EE-7B2E862AC5A3}"/>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C712AC35-052E-E208-81AD-489219C5FED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7BF466C9-9B2E-0A7C-2AD3-B4B6F70EDFD9}"/>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973E380B-EF3C-9AFF-317A-C4E3EE500A6B}"/>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B823BE9-78B7-D877-7AF0-FFEED15137F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B5A7D73D-F548-93EC-99E7-9C73F5A889B0}"/>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6F5E9599-DE8D-B621-918F-8B955196E0A9}"/>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5E0BCFD-5DFB-196E-9CAA-2535043C0272}"/>
                </a:ext>
              </a:extLst>
            </p:cNvPr>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CAF68722-6C1D-9F86-C739-A299B7A8F8CB}"/>
                </a:ext>
              </a:extLst>
            </p:cNvPr>
            <p:cNvSpPr>
              <a:spLocks/>
            </p:cNvSpPr>
            <p:nvPr/>
          </p:nvSpPr>
          <p:spPr bwMode="gray">
            <a:xfrm rot="-5677511">
              <a:off x="4698352"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C021DFFB-10EC-CF90-16AB-F1DF14614B59}"/>
                </a:ext>
              </a:extLst>
            </p:cNvPr>
            <p:cNvSpPr>
              <a:spLocks/>
            </p:cNvSpPr>
            <p:nvPr/>
          </p:nvSpPr>
          <p:spPr bwMode="gray">
            <a:xfrm rot="-5400000">
              <a:off x="3787244"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5D6659E0-CE87-1DC6-1435-43951478D7E6}"/>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26692042-B3DC-74CB-4EC7-5BCEA3283673}"/>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a:extLst>
              <a:ext uri="{FF2B5EF4-FFF2-40B4-BE49-F238E27FC236}">
                <a16:creationId xmlns:a16="http://schemas.microsoft.com/office/drawing/2014/main" id="{7E60F134-E492-D3CA-9B3A-9F614EF7C6DD}"/>
              </a:ext>
            </a:extLst>
          </p:cNvPr>
          <p:cNvSpPr>
            <a:spLocks noGrp="1"/>
          </p:cNvSpPr>
          <p:nvPr>
            <p:ph type="dt" sz="half" idx="10"/>
          </p:nvPr>
        </p:nvSpPr>
        <p:spPr/>
        <p:txBody>
          <a:bodyPr/>
          <a:lstStyle>
            <a:lvl1pPr>
              <a:defRPr/>
            </a:lvl1pPr>
          </a:lstStyle>
          <a:p>
            <a:pPr>
              <a:defRPr/>
            </a:pPr>
            <a:fld id="{7BF2A1FF-E6E9-472C-807D-B8F3F0EB4813}" type="datetimeFigureOut">
              <a:rPr lang="en-US"/>
              <a:pPr>
                <a:defRPr/>
              </a:pPr>
              <a:t>9/18/2026</a:t>
            </a:fld>
            <a:endParaRPr lang="en-US"/>
          </a:p>
        </p:txBody>
      </p:sp>
      <p:sp>
        <p:nvSpPr>
          <p:cNvPr id="17" name="Footer Placeholder 4">
            <a:extLst>
              <a:ext uri="{FF2B5EF4-FFF2-40B4-BE49-F238E27FC236}">
                <a16:creationId xmlns:a16="http://schemas.microsoft.com/office/drawing/2014/main" id="{6EFAB6D6-E523-7732-8CB0-D4FE2FDCCDBC}"/>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3F00A0DB-C540-9B7C-583D-F86E97E32EA3}"/>
              </a:ext>
            </a:extLst>
          </p:cNvPr>
          <p:cNvSpPr>
            <a:spLocks noGrp="1"/>
          </p:cNvSpPr>
          <p:nvPr>
            <p:ph type="sldNum" sz="quarter" idx="12"/>
          </p:nvPr>
        </p:nvSpPr>
        <p:spPr/>
        <p:txBody>
          <a:bodyPr/>
          <a:lstStyle>
            <a:lvl1pPr>
              <a:defRPr/>
            </a:lvl1pPr>
          </a:lstStyle>
          <a:p>
            <a:pPr>
              <a:defRPr/>
            </a:pPr>
            <a:fld id="{9FB80587-16F4-4FA8-92A3-85F236D3A884}" type="slidenum">
              <a:rPr lang="en-US"/>
              <a:pPr>
                <a:defRPr/>
              </a:pPr>
              <a:t>‹#›</a:t>
            </a:fld>
            <a:endParaRPr lang="en-US"/>
          </a:p>
        </p:txBody>
      </p:sp>
    </p:spTree>
    <p:extLst>
      <p:ext uri="{BB962C8B-B14F-4D97-AF65-F5344CB8AC3E}">
        <p14:creationId xmlns:p14="http://schemas.microsoft.com/office/powerpoint/2010/main" val="2791598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4CD325E-2BB8-4F8C-B234-9FAC77EE5F16}"/>
              </a:ext>
            </a:extLst>
          </p:cNvPr>
          <p:cNvSpPr>
            <a:spLocks noGrp="1"/>
          </p:cNvSpPr>
          <p:nvPr>
            <p:ph type="dt" sz="half" idx="10"/>
          </p:nvPr>
        </p:nvSpPr>
        <p:spPr/>
        <p:txBody>
          <a:bodyPr/>
          <a:lstStyle>
            <a:lvl1pPr>
              <a:defRPr/>
            </a:lvl1pPr>
          </a:lstStyle>
          <a:p>
            <a:pPr>
              <a:defRPr/>
            </a:pPr>
            <a:fld id="{46EADDA0-6BBD-4DD4-8A82-189675B67730}" type="datetimeFigureOut">
              <a:rPr lang="en-US"/>
              <a:pPr>
                <a:defRPr/>
              </a:pPr>
              <a:t>9/18/2026</a:t>
            </a:fld>
            <a:endParaRPr lang="en-US"/>
          </a:p>
        </p:txBody>
      </p:sp>
      <p:sp>
        <p:nvSpPr>
          <p:cNvPr id="6" name="Footer Placeholder 4">
            <a:extLst>
              <a:ext uri="{FF2B5EF4-FFF2-40B4-BE49-F238E27FC236}">
                <a16:creationId xmlns:a16="http://schemas.microsoft.com/office/drawing/2014/main" id="{87C179EF-2F54-F893-55F4-9D82A31E64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27D4664-AE71-484B-FD67-6198FFCB2233}"/>
              </a:ext>
            </a:extLst>
          </p:cNvPr>
          <p:cNvSpPr>
            <a:spLocks noGrp="1"/>
          </p:cNvSpPr>
          <p:nvPr>
            <p:ph type="sldNum" sz="quarter" idx="12"/>
          </p:nvPr>
        </p:nvSpPr>
        <p:spPr/>
        <p:txBody>
          <a:bodyPr/>
          <a:lstStyle>
            <a:lvl1pPr>
              <a:defRPr/>
            </a:lvl1pPr>
          </a:lstStyle>
          <a:p>
            <a:pPr>
              <a:defRPr/>
            </a:pPr>
            <a:fld id="{C5119262-6998-4041-AA1C-39C8B3B8555C}" type="slidenum">
              <a:rPr lang="en-US"/>
              <a:pPr>
                <a:defRPr/>
              </a:pPr>
              <a:t>‹#›</a:t>
            </a:fld>
            <a:endParaRPr lang="en-US"/>
          </a:p>
        </p:txBody>
      </p:sp>
    </p:spTree>
    <p:extLst>
      <p:ext uri="{BB962C8B-B14F-4D97-AF65-F5344CB8AC3E}">
        <p14:creationId xmlns:p14="http://schemas.microsoft.com/office/powerpoint/2010/main" val="116199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461C669-10DA-FA2C-1F1C-F1574303F9ED}"/>
              </a:ext>
            </a:extLst>
          </p:cNvPr>
          <p:cNvSpPr>
            <a:spLocks noGrp="1"/>
          </p:cNvSpPr>
          <p:nvPr>
            <p:ph type="dt" sz="half" idx="10"/>
          </p:nvPr>
        </p:nvSpPr>
        <p:spPr/>
        <p:txBody>
          <a:bodyPr/>
          <a:lstStyle>
            <a:lvl1pPr>
              <a:defRPr/>
            </a:lvl1pPr>
          </a:lstStyle>
          <a:p>
            <a:pPr>
              <a:defRPr/>
            </a:pPr>
            <a:fld id="{8DA5475C-33AE-4E76-BB7F-DBFCF53DBE28}" type="datetimeFigureOut">
              <a:rPr lang="en-US"/>
              <a:pPr>
                <a:defRPr/>
              </a:pPr>
              <a:t>9/18/2026</a:t>
            </a:fld>
            <a:endParaRPr lang="en-US"/>
          </a:p>
        </p:txBody>
      </p:sp>
      <p:sp>
        <p:nvSpPr>
          <p:cNvPr id="8" name="Footer Placeholder 4">
            <a:extLst>
              <a:ext uri="{FF2B5EF4-FFF2-40B4-BE49-F238E27FC236}">
                <a16:creationId xmlns:a16="http://schemas.microsoft.com/office/drawing/2014/main" id="{E1B47676-0FFD-5DA4-2174-CDCB252337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142AA09-5DA7-B8EB-AF7F-24CC5B638E97}"/>
              </a:ext>
            </a:extLst>
          </p:cNvPr>
          <p:cNvSpPr>
            <a:spLocks noGrp="1"/>
          </p:cNvSpPr>
          <p:nvPr>
            <p:ph type="sldNum" sz="quarter" idx="12"/>
          </p:nvPr>
        </p:nvSpPr>
        <p:spPr/>
        <p:txBody>
          <a:bodyPr/>
          <a:lstStyle>
            <a:lvl1pPr>
              <a:defRPr/>
            </a:lvl1pPr>
          </a:lstStyle>
          <a:p>
            <a:pPr>
              <a:defRPr/>
            </a:pPr>
            <a:fld id="{3603092F-80E1-49AF-951A-603A5B4E7EBF}" type="slidenum">
              <a:rPr lang="en-US"/>
              <a:pPr>
                <a:defRPr/>
              </a:pPr>
              <a:t>‹#›</a:t>
            </a:fld>
            <a:endParaRPr lang="en-US"/>
          </a:p>
        </p:txBody>
      </p:sp>
    </p:spTree>
    <p:extLst>
      <p:ext uri="{BB962C8B-B14F-4D97-AF65-F5344CB8AC3E}">
        <p14:creationId xmlns:p14="http://schemas.microsoft.com/office/powerpoint/2010/main" val="2115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F1F804C-A468-560D-738F-50BA837A2FA4}"/>
              </a:ext>
            </a:extLst>
          </p:cNvPr>
          <p:cNvSpPr>
            <a:spLocks noGrp="1"/>
          </p:cNvSpPr>
          <p:nvPr>
            <p:ph type="dt" sz="half" idx="10"/>
          </p:nvPr>
        </p:nvSpPr>
        <p:spPr/>
        <p:txBody>
          <a:bodyPr/>
          <a:lstStyle>
            <a:lvl1pPr>
              <a:defRPr/>
            </a:lvl1pPr>
          </a:lstStyle>
          <a:p>
            <a:pPr>
              <a:defRPr/>
            </a:pPr>
            <a:fld id="{E03C4E8D-F70E-42F4-B7D9-49D843477EAB}" type="datetimeFigureOut">
              <a:rPr lang="en-US"/>
              <a:pPr>
                <a:defRPr/>
              </a:pPr>
              <a:t>9/18/2026</a:t>
            </a:fld>
            <a:endParaRPr lang="en-US"/>
          </a:p>
        </p:txBody>
      </p:sp>
      <p:sp>
        <p:nvSpPr>
          <p:cNvPr id="4" name="Footer Placeholder 4">
            <a:extLst>
              <a:ext uri="{FF2B5EF4-FFF2-40B4-BE49-F238E27FC236}">
                <a16:creationId xmlns:a16="http://schemas.microsoft.com/office/drawing/2014/main" id="{2A692C95-335E-FD80-9469-1A22299A3C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CCD85C3-FD74-08A5-E235-1F508388FDBA}"/>
              </a:ext>
            </a:extLst>
          </p:cNvPr>
          <p:cNvSpPr>
            <a:spLocks noGrp="1"/>
          </p:cNvSpPr>
          <p:nvPr>
            <p:ph type="sldNum" sz="quarter" idx="12"/>
          </p:nvPr>
        </p:nvSpPr>
        <p:spPr/>
        <p:txBody>
          <a:bodyPr/>
          <a:lstStyle>
            <a:lvl1pPr>
              <a:defRPr/>
            </a:lvl1pPr>
          </a:lstStyle>
          <a:p>
            <a:pPr>
              <a:defRPr/>
            </a:pPr>
            <a:fld id="{7FE87F63-7803-46CF-B886-17226C2F6098}" type="slidenum">
              <a:rPr lang="en-US"/>
              <a:pPr>
                <a:defRPr/>
              </a:pPr>
              <a:t>‹#›</a:t>
            </a:fld>
            <a:endParaRPr lang="en-US"/>
          </a:p>
        </p:txBody>
      </p:sp>
    </p:spTree>
    <p:extLst>
      <p:ext uri="{BB962C8B-B14F-4D97-AF65-F5344CB8AC3E}">
        <p14:creationId xmlns:p14="http://schemas.microsoft.com/office/powerpoint/2010/main" val="30749198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9CC039-C53C-96E4-E5CB-5AF64720483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a:extLst>
              <a:ext uri="{FF2B5EF4-FFF2-40B4-BE49-F238E27FC236}">
                <a16:creationId xmlns:a16="http://schemas.microsoft.com/office/drawing/2014/main" id="{3C784F37-CAAD-767C-95D2-0EBBBC114EB4}"/>
              </a:ext>
            </a:extLst>
          </p:cNvPr>
          <p:cNvSpPr>
            <a:spLocks noGrp="1"/>
          </p:cNvSpPr>
          <p:nvPr>
            <p:ph type="dt" sz="half" idx="10"/>
          </p:nvPr>
        </p:nvSpPr>
        <p:spPr/>
        <p:txBody>
          <a:bodyPr/>
          <a:lstStyle>
            <a:lvl1pPr>
              <a:defRPr/>
            </a:lvl1pPr>
          </a:lstStyle>
          <a:p>
            <a:pPr>
              <a:defRPr/>
            </a:pPr>
            <a:fld id="{EB3BDDF9-213F-4148-A37E-826EF871B24A}" type="datetimeFigureOut">
              <a:rPr lang="en-US"/>
              <a:pPr>
                <a:defRPr/>
              </a:pPr>
              <a:t>9/18/2026</a:t>
            </a:fld>
            <a:endParaRPr lang="en-US"/>
          </a:p>
        </p:txBody>
      </p:sp>
      <p:sp>
        <p:nvSpPr>
          <p:cNvPr id="4" name="Footer Placeholder 2">
            <a:extLst>
              <a:ext uri="{FF2B5EF4-FFF2-40B4-BE49-F238E27FC236}">
                <a16:creationId xmlns:a16="http://schemas.microsoft.com/office/drawing/2014/main" id="{8D0F084E-FCC2-A361-30D9-9DC3EF89181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73964646-E0A6-B54E-F6C3-097719C8916A}"/>
              </a:ext>
            </a:extLst>
          </p:cNvPr>
          <p:cNvSpPr>
            <a:spLocks noGrp="1"/>
          </p:cNvSpPr>
          <p:nvPr>
            <p:ph type="sldNum" sz="quarter" idx="12"/>
          </p:nvPr>
        </p:nvSpPr>
        <p:spPr/>
        <p:txBody>
          <a:bodyPr/>
          <a:lstStyle>
            <a:lvl1pPr>
              <a:defRPr/>
            </a:lvl1pPr>
          </a:lstStyle>
          <a:p>
            <a:pPr>
              <a:defRPr/>
            </a:pPr>
            <a:fld id="{26F153C4-0F19-4AC7-A3F3-E2D0D7B5EF87}" type="slidenum">
              <a:rPr lang="en-US"/>
              <a:pPr>
                <a:defRPr/>
              </a:pPr>
              <a:t>‹#›</a:t>
            </a:fld>
            <a:endParaRPr lang="en-US"/>
          </a:p>
        </p:txBody>
      </p:sp>
    </p:spTree>
    <p:extLst>
      <p:ext uri="{BB962C8B-B14F-4D97-AF65-F5344CB8AC3E}">
        <p14:creationId xmlns:p14="http://schemas.microsoft.com/office/powerpoint/2010/main" val="4193278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13D6D696-77C8-F251-8C83-5D53E6D755D6}"/>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154C0C7-CED0-6AF4-1AFD-7ABC3BF1D54D}"/>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A11E0D54-D783-D13F-7E13-4AD15233616D}"/>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E4D6425-4112-63FF-2FE9-3FF746D2D98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602A7C2E-D0C3-84CC-A338-57F055ACE20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E7A323B1-7A3E-4B46-34A1-C8FBE49C795D}"/>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C50729C1-C3DC-A684-4DCE-7724747083D2}"/>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7885FF8C-7CC3-4C57-83C6-540BAA98E202}"/>
                </a:ext>
              </a:extLst>
            </p:cNvPr>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29E2160D-E78B-1DCB-DE46-9FDEB648F347}"/>
                </a:ext>
              </a:extLst>
            </p:cNvPr>
            <p:cNvSpPr>
              <a:spLocks/>
            </p:cNvSpPr>
            <p:nvPr/>
          </p:nvSpPr>
          <p:spPr bwMode="gray">
            <a:xfrm rot="-5677511">
              <a:off x="3140485"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48551B36-73FD-662D-5362-F160C7D86B6C}"/>
                </a:ext>
              </a:extLst>
            </p:cNvPr>
            <p:cNvSpPr>
              <a:spLocks/>
            </p:cNvSpPr>
            <p:nvPr/>
          </p:nvSpPr>
          <p:spPr bwMode="gray">
            <a:xfrm rot="-5400000">
              <a:off x="2229377"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7F7DCFF1-022E-2698-416A-89B41A76292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E09589E6-909F-B4F9-3092-FC881FAB03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7BA1D91C-FA1F-2BD0-D79A-66014CF0DD76}"/>
              </a:ext>
            </a:extLst>
          </p:cNvPr>
          <p:cNvSpPr>
            <a:spLocks noGrp="1"/>
          </p:cNvSpPr>
          <p:nvPr>
            <p:ph type="dt" sz="half" idx="10"/>
          </p:nvPr>
        </p:nvSpPr>
        <p:spPr/>
        <p:txBody>
          <a:bodyPr/>
          <a:lstStyle>
            <a:lvl1pPr>
              <a:defRPr/>
            </a:lvl1pPr>
          </a:lstStyle>
          <a:p>
            <a:pPr>
              <a:defRPr/>
            </a:pPr>
            <a:fld id="{EEC895EC-5B43-4F35-9F0B-14639CBC794D}" type="datetimeFigureOut">
              <a:rPr lang="en-US"/>
              <a:pPr>
                <a:defRPr/>
              </a:pPr>
              <a:t>9/18/2026</a:t>
            </a:fld>
            <a:endParaRPr lang="en-US"/>
          </a:p>
        </p:txBody>
      </p:sp>
      <p:sp>
        <p:nvSpPr>
          <p:cNvPr id="18" name="Footer Placeholder 5">
            <a:extLst>
              <a:ext uri="{FF2B5EF4-FFF2-40B4-BE49-F238E27FC236}">
                <a16:creationId xmlns:a16="http://schemas.microsoft.com/office/drawing/2014/main" id="{698D8733-3ACB-A845-5A6F-85A1A82D25F7}"/>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D7CC38A6-F0FB-536C-5258-26D87768EC85}"/>
              </a:ext>
            </a:extLst>
          </p:cNvPr>
          <p:cNvSpPr>
            <a:spLocks noGrp="1"/>
          </p:cNvSpPr>
          <p:nvPr>
            <p:ph type="sldNum" sz="quarter" idx="12"/>
          </p:nvPr>
        </p:nvSpPr>
        <p:spPr/>
        <p:txBody>
          <a:bodyPr/>
          <a:lstStyle>
            <a:lvl1pPr>
              <a:defRPr/>
            </a:lvl1pPr>
          </a:lstStyle>
          <a:p>
            <a:pPr>
              <a:defRPr/>
            </a:pPr>
            <a:fld id="{C1F5E149-FFC0-4369-BA77-F6C6014407FE}" type="slidenum">
              <a:rPr lang="en-US"/>
              <a:pPr>
                <a:defRPr/>
              </a:pPr>
              <a:t>‹#›</a:t>
            </a:fld>
            <a:endParaRPr lang="en-US"/>
          </a:p>
        </p:txBody>
      </p:sp>
    </p:spTree>
    <p:extLst>
      <p:ext uri="{BB962C8B-B14F-4D97-AF65-F5344CB8AC3E}">
        <p14:creationId xmlns:p14="http://schemas.microsoft.com/office/powerpoint/2010/main" val="2629824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C9BDBD2F-9756-9782-0E8A-93F1650E9ABB}"/>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121F8F8E-DC71-BF47-8DB0-2CC50E8180C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40B9640A-7FDD-EAA8-B968-E75C1EB87B8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CE8E713-5328-6E90-3B5F-3416805BA830}"/>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243191E-5F23-0EFA-AD69-78A3DC7C2BE2}"/>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49C2D76A-43CB-ED77-44D9-BF8068965BF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E7C19B16-7DF0-10DE-0E72-7474CB88A45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B972F64-FD40-6560-7768-0133F30FD3C3}"/>
                </a:ext>
              </a:extLst>
            </p:cNvPr>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34FF4EDC-8788-FC0C-7F39-72449EF1406D}"/>
                </a:ext>
              </a:extLst>
            </p:cNvPr>
            <p:cNvSpPr>
              <a:spLocks/>
            </p:cNvSpPr>
            <p:nvPr/>
          </p:nvSpPr>
          <p:spPr bwMode="gray">
            <a:xfrm rot="-5400000">
              <a:off x="32954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F9CF571E-C59F-347A-F881-EB42BA6C9165}"/>
                </a:ext>
              </a:extLst>
            </p:cNvPr>
            <p:cNvSpPr>
              <a:spLocks/>
            </p:cNvSpPr>
            <p:nvPr/>
          </p:nvSpPr>
          <p:spPr bwMode="gray">
            <a:xfrm rot="-5677511">
              <a:off x="4203594"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538500C0-BC78-87D7-2683-72D47B0F004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28775AAC-FE4F-719F-8A91-AB493F96DA5C}"/>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DDEBFC98-52CB-CC57-76D8-DAE4CE719D55}"/>
              </a:ext>
            </a:extLst>
          </p:cNvPr>
          <p:cNvSpPr>
            <a:spLocks noGrp="1"/>
          </p:cNvSpPr>
          <p:nvPr>
            <p:ph type="dt" sz="half" idx="10"/>
          </p:nvPr>
        </p:nvSpPr>
        <p:spPr/>
        <p:txBody>
          <a:bodyPr/>
          <a:lstStyle>
            <a:lvl1pPr>
              <a:defRPr/>
            </a:lvl1pPr>
          </a:lstStyle>
          <a:p>
            <a:pPr>
              <a:defRPr/>
            </a:pPr>
            <a:fld id="{0EBF0A1E-3E34-4E2E-B893-E297B05107DB}" type="datetimeFigureOut">
              <a:rPr lang="en-US"/>
              <a:pPr>
                <a:defRPr/>
              </a:pPr>
              <a:t>9/18/2026</a:t>
            </a:fld>
            <a:endParaRPr lang="en-US"/>
          </a:p>
        </p:txBody>
      </p:sp>
      <p:sp>
        <p:nvSpPr>
          <p:cNvPr id="18" name="Footer Placeholder 5">
            <a:extLst>
              <a:ext uri="{FF2B5EF4-FFF2-40B4-BE49-F238E27FC236}">
                <a16:creationId xmlns:a16="http://schemas.microsoft.com/office/drawing/2014/main" id="{4BFF3188-2816-4A14-75A7-4B097C2F1FF1}"/>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3DFBD14A-CE14-9AE8-162B-CC24A5B8DD54}"/>
              </a:ext>
            </a:extLst>
          </p:cNvPr>
          <p:cNvSpPr>
            <a:spLocks noGrp="1"/>
          </p:cNvSpPr>
          <p:nvPr>
            <p:ph type="sldNum" sz="quarter" idx="12"/>
          </p:nvPr>
        </p:nvSpPr>
        <p:spPr/>
        <p:txBody>
          <a:bodyPr/>
          <a:lstStyle>
            <a:lvl1pPr>
              <a:defRPr/>
            </a:lvl1pPr>
          </a:lstStyle>
          <a:p>
            <a:pPr>
              <a:defRPr/>
            </a:pPr>
            <a:fld id="{16F224C9-921E-4561-B954-A46AA94354B1}" type="slidenum">
              <a:rPr lang="en-US"/>
              <a:pPr>
                <a:defRPr/>
              </a:pPr>
              <a:t>‹#›</a:t>
            </a:fld>
            <a:endParaRPr lang="en-US"/>
          </a:p>
        </p:txBody>
      </p:sp>
    </p:spTree>
    <p:extLst>
      <p:ext uri="{BB962C8B-B14F-4D97-AF65-F5344CB8AC3E}">
        <p14:creationId xmlns:p14="http://schemas.microsoft.com/office/powerpoint/2010/main" val="243012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B1412E90-5B6B-7E3F-9282-9938E97E8E33}"/>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8A23DB9-8810-828E-24DB-7832E9B3C5CE}"/>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245D2E4A-88F0-9252-3BCE-721EB5FEFE02}"/>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93CA7AC-1250-AB82-B73E-1333BE5461C1}"/>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5727D644-EB23-6116-BEC4-C7814963A6D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1B10FE8E-CB5C-5C5F-7B1E-BF0886F5300A}"/>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7B8F72E0-394E-1CDE-7AFB-B627DECC7A0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9EF0DC64-33B8-7259-2459-C140F4AE7637}"/>
                </a:ext>
              </a:extLst>
            </p:cNvPr>
            <p:cNvSpPr>
              <a:spLocks/>
            </p:cNvSpPr>
            <p:nvPr/>
          </p:nvSpPr>
          <p:spPr bwMode="gray">
            <a:xfrm rot="10371525">
              <a:off x="263767" y="443825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B1EB39FD-6F83-81A1-D4DF-D9AA2631B7BA}"/>
                </a:ext>
              </a:extLst>
            </p:cNvPr>
            <p:cNvSpPr>
              <a:spLocks/>
            </p:cNvSpPr>
            <p:nvPr/>
          </p:nvSpPr>
          <p:spPr bwMode="gray">
            <a:xfrm rot="10800000">
              <a:off x="459506" y="321130"/>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14421E5C-3C9A-8371-3DBE-C8455297BADD}"/>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F78337D7-FAA6-E5E3-5F04-01D3CF9CDFA5}"/>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a:extLst>
              <a:ext uri="{FF2B5EF4-FFF2-40B4-BE49-F238E27FC236}">
                <a16:creationId xmlns:a16="http://schemas.microsoft.com/office/drawing/2014/main" id="{90BADE88-663A-8E3E-2AA2-9FE0E0665D5F}"/>
              </a:ext>
            </a:extLst>
          </p:cNvPr>
          <p:cNvSpPr>
            <a:spLocks noGrp="1"/>
          </p:cNvSpPr>
          <p:nvPr>
            <p:ph type="dt" sz="half" idx="10"/>
          </p:nvPr>
        </p:nvSpPr>
        <p:spPr/>
        <p:txBody>
          <a:bodyPr/>
          <a:lstStyle>
            <a:lvl1pPr>
              <a:defRPr/>
            </a:lvl1pPr>
          </a:lstStyle>
          <a:p>
            <a:pPr>
              <a:defRPr/>
            </a:pPr>
            <a:fld id="{2CAB6DED-DFCF-4B11-BBBB-8675A98BD015}" type="datetimeFigureOut">
              <a:rPr lang="en-US"/>
              <a:pPr>
                <a:defRPr/>
              </a:pPr>
              <a:t>9/18/2026</a:t>
            </a:fld>
            <a:endParaRPr lang="en-US"/>
          </a:p>
        </p:txBody>
      </p:sp>
      <p:sp>
        <p:nvSpPr>
          <p:cNvPr id="17" name="Footer Placeholder 5">
            <a:extLst>
              <a:ext uri="{FF2B5EF4-FFF2-40B4-BE49-F238E27FC236}">
                <a16:creationId xmlns:a16="http://schemas.microsoft.com/office/drawing/2014/main" id="{53501616-64BE-6550-C93F-2FB066B6070E}"/>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6">
            <a:extLst>
              <a:ext uri="{FF2B5EF4-FFF2-40B4-BE49-F238E27FC236}">
                <a16:creationId xmlns:a16="http://schemas.microsoft.com/office/drawing/2014/main" id="{0CEE0424-D185-4DA0-7E61-901DBA49084F}"/>
              </a:ext>
            </a:extLst>
          </p:cNvPr>
          <p:cNvSpPr>
            <a:spLocks noGrp="1"/>
          </p:cNvSpPr>
          <p:nvPr>
            <p:ph type="sldNum" sz="quarter" idx="12"/>
          </p:nvPr>
        </p:nvSpPr>
        <p:spPr/>
        <p:txBody>
          <a:bodyPr/>
          <a:lstStyle>
            <a:lvl1pPr>
              <a:defRPr/>
            </a:lvl1pPr>
          </a:lstStyle>
          <a:p>
            <a:pPr>
              <a:defRPr/>
            </a:pPr>
            <a:fld id="{4EB0FFD8-0D2B-41F7-9983-D79CC3D9C252}" type="slidenum">
              <a:rPr lang="en-US"/>
              <a:pPr>
                <a:defRPr/>
              </a:pPr>
              <a:t>‹#›</a:t>
            </a:fld>
            <a:endParaRPr lang="en-US"/>
          </a:p>
        </p:txBody>
      </p:sp>
    </p:spTree>
    <p:extLst>
      <p:ext uri="{BB962C8B-B14F-4D97-AF65-F5344CB8AC3E}">
        <p14:creationId xmlns:p14="http://schemas.microsoft.com/office/powerpoint/2010/main" val="23222267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61EBC957-1A71-9E91-EC56-148F571339CC}"/>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5CFD904A-CE9C-3E61-384C-90D31F18D01A}"/>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84C8D60B-6804-ECD3-F8B1-C9D827E5581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46BB78FB-75DF-AFE2-4441-F3277466E1A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D3EABF99-F0BC-9C6C-8E25-CB9473C6231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2DD569A5-E029-3E7D-F32E-1F5AFC7A467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3DD700B-0652-E84B-B08E-3E9B758C50CF}"/>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6642A94-3E79-91E1-7361-C462E1308CB1}"/>
                </a:ext>
              </a:extLst>
            </p:cNvPr>
            <p:cNvSpPr>
              <a:spLocks/>
            </p:cNvSpPr>
            <p:nvPr/>
          </p:nvSpPr>
          <p:spPr bwMode="gray">
            <a:xfrm rot="-589932">
              <a:off x="8490951" y="271487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9F8A8D57-AC40-2C14-AE5C-E44AC596375A}"/>
                </a:ext>
              </a:extLst>
            </p:cNvPr>
            <p:cNvSpPr>
              <a:spLocks/>
            </p:cNvSpPr>
            <p:nvPr/>
          </p:nvSpPr>
          <p:spPr bwMode="gray">
            <a:xfrm>
              <a:off x="455612" y="2801319"/>
              <a:ext cx="11277600" cy="3602637"/>
            </a:xfrm>
            <a:custGeom>
              <a:avLst/>
              <a:gdLst>
                <a:gd name="T0" fmla="*/ 0 w 10000"/>
                <a:gd name="T1" fmla="*/ 0 h 7946"/>
                <a:gd name="T2" fmla="*/ 0 w 10000"/>
                <a:gd name="T3" fmla="*/ 7945 h 7946"/>
                <a:gd name="T4" fmla="*/ 10000 w 10000"/>
                <a:gd name="T5" fmla="*/ 7946 h 7946"/>
                <a:gd name="T6" fmla="*/ 10000 w 10000"/>
                <a:gd name="T7" fmla="*/ 4 h 7946"/>
                <a:gd name="T8" fmla="*/ 10000 w 10000"/>
                <a:gd name="T9" fmla="*/ 4 h 7946"/>
                <a:gd name="T10" fmla="*/ 9773 w 10000"/>
                <a:gd name="T11" fmla="*/ 91 h 7946"/>
                <a:gd name="T12" fmla="*/ 9547 w 10000"/>
                <a:gd name="T13" fmla="*/ 175 h 7946"/>
                <a:gd name="T14" fmla="*/ 9320 w 10000"/>
                <a:gd name="T15" fmla="*/ 256 h 7946"/>
                <a:gd name="T16" fmla="*/ 9092 w 10000"/>
                <a:gd name="T17" fmla="*/ 326 h 7946"/>
                <a:gd name="T18" fmla="*/ 8865 w 10000"/>
                <a:gd name="T19" fmla="*/ 396 h 7946"/>
                <a:gd name="T20" fmla="*/ 8637 w 10000"/>
                <a:gd name="T21" fmla="*/ 462 h 7946"/>
                <a:gd name="T22" fmla="*/ 8412 w 10000"/>
                <a:gd name="T23" fmla="*/ 518 h 7946"/>
                <a:gd name="T24" fmla="*/ 8184 w 10000"/>
                <a:gd name="T25" fmla="*/ 571 h 7946"/>
                <a:gd name="T26" fmla="*/ 7957 w 10000"/>
                <a:gd name="T27" fmla="*/ 620 h 7946"/>
                <a:gd name="T28" fmla="*/ 7734 w 10000"/>
                <a:gd name="T29" fmla="*/ 662 h 7946"/>
                <a:gd name="T30" fmla="*/ 7508 w 10000"/>
                <a:gd name="T31" fmla="*/ 704 h 7946"/>
                <a:gd name="T32" fmla="*/ 7285 w 10000"/>
                <a:gd name="T33" fmla="*/ 739 h 7946"/>
                <a:gd name="T34" fmla="*/ 7062 w 10000"/>
                <a:gd name="T35" fmla="*/ 767 h 7946"/>
                <a:gd name="T36" fmla="*/ 6840 w 10000"/>
                <a:gd name="T37" fmla="*/ 795 h 7946"/>
                <a:gd name="T38" fmla="*/ 6620 w 10000"/>
                <a:gd name="T39" fmla="*/ 819 h 7946"/>
                <a:gd name="T40" fmla="*/ 6402 w 10000"/>
                <a:gd name="T41" fmla="*/ 837 h 7946"/>
                <a:gd name="T42" fmla="*/ 6184 w 10000"/>
                <a:gd name="T43" fmla="*/ 851 h 7946"/>
                <a:gd name="T44" fmla="*/ 5968 w 10000"/>
                <a:gd name="T45" fmla="*/ 865 h 7946"/>
                <a:gd name="T46" fmla="*/ 5755 w 10000"/>
                <a:gd name="T47" fmla="*/ 872 h 7946"/>
                <a:gd name="T48" fmla="*/ 5542 w 10000"/>
                <a:gd name="T49" fmla="*/ 879 h 7946"/>
                <a:gd name="T50" fmla="*/ 5332 w 10000"/>
                <a:gd name="T51" fmla="*/ 882 h 7946"/>
                <a:gd name="T52" fmla="*/ 5124 w 10000"/>
                <a:gd name="T53" fmla="*/ 879 h 7946"/>
                <a:gd name="T54" fmla="*/ 4918 w 10000"/>
                <a:gd name="T55" fmla="*/ 879 h 7946"/>
                <a:gd name="T56" fmla="*/ 4714 w 10000"/>
                <a:gd name="T57" fmla="*/ 872 h 7946"/>
                <a:gd name="T58" fmla="*/ 4514 w 10000"/>
                <a:gd name="T59" fmla="*/ 861 h 7946"/>
                <a:gd name="T60" fmla="*/ 4316 w 10000"/>
                <a:gd name="T61" fmla="*/ 851 h 7946"/>
                <a:gd name="T62" fmla="*/ 4122 w 10000"/>
                <a:gd name="T63" fmla="*/ 840 h 7946"/>
                <a:gd name="T64" fmla="*/ 3929 w 10000"/>
                <a:gd name="T65" fmla="*/ 823 h 7946"/>
                <a:gd name="T66" fmla="*/ 3739 w 10000"/>
                <a:gd name="T67" fmla="*/ 805 h 7946"/>
                <a:gd name="T68" fmla="*/ 3553 w 10000"/>
                <a:gd name="T69" fmla="*/ 788 h 7946"/>
                <a:gd name="T70" fmla="*/ 3190 w 10000"/>
                <a:gd name="T71" fmla="*/ 742 h 7946"/>
                <a:gd name="T72" fmla="*/ 2842 w 10000"/>
                <a:gd name="T73" fmla="*/ 693 h 7946"/>
                <a:gd name="T74" fmla="*/ 2508 w 10000"/>
                <a:gd name="T75" fmla="*/ 641 h 7946"/>
                <a:gd name="T76" fmla="*/ 2192 w 10000"/>
                <a:gd name="T77" fmla="*/ 585 h 7946"/>
                <a:gd name="T78" fmla="*/ 1890 w 10000"/>
                <a:gd name="T79" fmla="*/ 525 h 7946"/>
                <a:gd name="T80" fmla="*/ 1610 w 10000"/>
                <a:gd name="T81" fmla="*/ 462 h 7946"/>
                <a:gd name="T82" fmla="*/ 1347 w 10000"/>
                <a:gd name="T83" fmla="*/ 399 h 7946"/>
                <a:gd name="T84" fmla="*/ 1105 w 10000"/>
                <a:gd name="T85" fmla="*/ 336 h 7946"/>
                <a:gd name="T86" fmla="*/ 883 w 10000"/>
                <a:gd name="T87" fmla="*/ 277 h 7946"/>
                <a:gd name="T88" fmla="*/ 686 w 10000"/>
                <a:gd name="T89" fmla="*/ 221 h 7946"/>
                <a:gd name="T90" fmla="*/ 508 w 10000"/>
                <a:gd name="T91" fmla="*/ 168 h 7946"/>
                <a:gd name="T92" fmla="*/ 358 w 10000"/>
                <a:gd name="T93" fmla="*/ 123 h 7946"/>
                <a:gd name="T94" fmla="*/ 232 w 10000"/>
                <a:gd name="T95" fmla="*/ 81 h 7946"/>
                <a:gd name="T96" fmla="*/ 59 w 10000"/>
                <a:gd name="T97" fmla="*/ 21 h 7946"/>
                <a:gd name="T98" fmla="*/ 0 w 10000"/>
                <a:gd name="T99" fmla="*/ 0 h 7946"/>
                <a:gd name="T100" fmla="*/ 0 w 10000"/>
                <a:gd name="T101" fmla="*/ 0 h 7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78032443-D215-DD3C-6DC3-A6681DF9350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1873A3CE-EF82-2EF2-AE47-D36B65B9947E}"/>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3">
            <a:extLst>
              <a:ext uri="{FF2B5EF4-FFF2-40B4-BE49-F238E27FC236}">
                <a16:creationId xmlns:a16="http://schemas.microsoft.com/office/drawing/2014/main" id="{D5A33721-52A4-CB08-71E3-D6AEE529FA16}"/>
              </a:ext>
            </a:extLst>
          </p:cNvPr>
          <p:cNvSpPr>
            <a:spLocks noGrp="1"/>
          </p:cNvSpPr>
          <p:nvPr>
            <p:ph type="dt" sz="half" idx="10"/>
          </p:nvPr>
        </p:nvSpPr>
        <p:spPr/>
        <p:txBody>
          <a:bodyPr/>
          <a:lstStyle>
            <a:lvl1pPr>
              <a:defRPr/>
            </a:lvl1pPr>
          </a:lstStyle>
          <a:p>
            <a:pPr>
              <a:defRPr/>
            </a:pPr>
            <a:fld id="{53858DC7-4D24-42B7-9E32-558826AC2A35}" type="datetimeFigureOut">
              <a:rPr lang="en-US"/>
              <a:pPr>
                <a:defRPr/>
              </a:pPr>
              <a:t>9/18/2026</a:t>
            </a:fld>
            <a:endParaRPr lang="en-US"/>
          </a:p>
        </p:txBody>
      </p:sp>
      <p:sp>
        <p:nvSpPr>
          <p:cNvPr id="16" name="Footer Placeholder 4">
            <a:extLst>
              <a:ext uri="{FF2B5EF4-FFF2-40B4-BE49-F238E27FC236}">
                <a16:creationId xmlns:a16="http://schemas.microsoft.com/office/drawing/2014/main" id="{F319863B-EF0D-2AF3-1483-DD08374FE2AB}"/>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2F3AE90B-4C6D-0E3F-0898-1727280529EC}"/>
              </a:ext>
            </a:extLst>
          </p:cNvPr>
          <p:cNvSpPr>
            <a:spLocks noGrp="1"/>
          </p:cNvSpPr>
          <p:nvPr>
            <p:ph type="sldNum" sz="quarter" idx="12"/>
          </p:nvPr>
        </p:nvSpPr>
        <p:spPr/>
        <p:txBody>
          <a:bodyPr/>
          <a:lstStyle>
            <a:lvl1pPr>
              <a:defRPr/>
            </a:lvl1pPr>
          </a:lstStyle>
          <a:p>
            <a:pPr>
              <a:defRPr/>
            </a:pPr>
            <a:fld id="{BB0AA61A-44FE-4022-8C7F-0601C4608EC8}" type="slidenum">
              <a:rPr lang="en-US"/>
              <a:pPr>
                <a:defRPr/>
              </a:pPr>
              <a:t>‹#›</a:t>
            </a:fld>
            <a:endParaRPr lang="en-US"/>
          </a:p>
        </p:txBody>
      </p:sp>
    </p:spTree>
    <p:extLst>
      <p:ext uri="{BB962C8B-B14F-4D97-AF65-F5344CB8AC3E}">
        <p14:creationId xmlns:p14="http://schemas.microsoft.com/office/powerpoint/2010/main" val="2967100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8A1F6613-5773-04B6-98A2-B10972B76D5D}"/>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998854BB-2030-05C6-A172-2EE3412B9CEF}"/>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0118730B-C0AE-CE72-2869-169CB81D624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D87E3FEE-4F6C-92C9-7B49-051EA29A17DC}"/>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79B25B1F-042A-B7A0-49F1-CB346F18AB7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6390314C-F9F1-9BFF-C882-285541928144}"/>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FD1759FA-E46F-68A1-B227-A73EFCD12A2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C80C7F1A-8A93-7E3A-EA82-1EEDD6FC0AD0}"/>
                </a:ext>
              </a:extLst>
            </p:cNvPr>
            <p:cNvSpPr>
              <a:spLocks/>
            </p:cNvSpPr>
            <p:nvPr/>
          </p:nvSpPr>
          <p:spPr bwMode="gray">
            <a:xfrm rot="-589932">
              <a:off x="8490951" y="41851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2A6C5E3F-15E7-3358-A535-E761541C4982}"/>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2A4F190-66D1-6089-7232-BBCD82FED210}"/>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TextBox 14">
            <a:extLst>
              <a:ext uri="{FF2B5EF4-FFF2-40B4-BE49-F238E27FC236}">
                <a16:creationId xmlns:a16="http://schemas.microsoft.com/office/drawing/2014/main" id="{5B522E65-A564-DD5B-8BF5-D12A35370C84}"/>
              </a:ext>
            </a:extLst>
          </p:cNvPr>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6" name="TextBox 15">
            <a:extLst>
              <a:ext uri="{FF2B5EF4-FFF2-40B4-BE49-F238E27FC236}">
                <a16:creationId xmlns:a16="http://schemas.microsoft.com/office/drawing/2014/main" id="{221FF958-DBFF-68C4-63B5-A00727C10697}"/>
              </a:ext>
            </a:extLst>
          </p:cNvPr>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7" name="Rectangle 16">
            <a:extLst>
              <a:ext uri="{FF2B5EF4-FFF2-40B4-BE49-F238E27FC236}">
                <a16:creationId xmlns:a16="http://schemas.microsoft.com/office/drawing/2014/main" id="{F66D2AD2-4C6A-BAFC-6EFE-0C06BB18C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3">
            <a:extLst>
              <a:ext uri="{FF2B5EF4-FFF2-40B4-BE49-F238E27FC236}">
                <a16:creationId xmlns:a16="http://schemas.microsoft.com/office/drawing/2014/main" id="{9E6213DA-FCB0-5033-7432-F9BAE3321B03}"/>
              </a:ext>
            </a:extLst>
          </p:cNvPr>
          <p:cNvSpPr>
            <a:spLocks noGrp="1"/>
          </p:cNvSpPr>
          <p:nvPr>
            <p:ph type="dt" sz="half" idx="14"/>
          </p:nvPr>
        </p:nvSpPr>
        <p:spPr/>
        <p:txBody>
          <a:bodyPr/>
          <a:lstStyle>
            <a:lvl1pPr>
              <a:defRPr/>
            </a:lvl1pPr>
          </a:lstStyle>
          <a:p>
            <a:pPr>
              <a:defRPr/>
            </a:pPr>
            <a:fld id="{3746B811-B01B-4686-9A2C-3F2DD1571AE3}" type="datetimeFigureOut">
              <a:rPr lang="en-US"/>
              <a:pPr>
                <a:defRPr/>
              </a:pPr>
              <a:t>9/18/2026</a:t>
            </a:fld>
            <a:endParaRPr lang="en-US"/>
          </a:p>
        </p:txBody>
      </p:sp>
      <p:sp>
        <p:nvSpPr>
          <p:cNvPr id="19" name="Footer Placeholder 4">
            <a:extLst>
              <a:ext uri="{FF2B5EF4-FFF2-40B4-BE49-F238E27FC236}">
                <a16:creationId xmlns:a16="http://schemas.microsoft.com/office/drawing/2014/main" id="{3BDA2C6C-B950-C503-B44C-1C3C40D7F35F}"/>
              </a:ext>
            </a:extLst>
          </p:cNvPr>
          <p:cNvSpPr>
            <a:spLocks noGrp="1"/>
          </p:cNvSpPr>
          <p:nvPr>
            <p:ph type="ftr" sz="quarter" idx="15"/>
          </p:nvPr>
        </p:nvSpPr>
        <p:spPr/>
        <p:txBody>
          <a:bodyPr/>
          <a:lstStyle>
            <a:lvl1pPr>
              <a:defRPr/>
            </a:lvl1pPr>
          </a:lstStyle>
          <a:p>
            <a:pPr>
              <a:defRPr/>
            </a:pPr>
            <a:endParaRPr lang="en-US"/>
          </a:p>
        </p:txBody>
      </p:sp>
      <p:sp>
        <p:nvSpPr>
          <p:cNvPr id="20" name="Slide Number Placeholder 5">
            <a:extLst>
              <a:ext uri="{FF2B5EF4-FFF2-40B4-BE49-F238E27FC236}">
                <a16:creationId xmlns:a16="http://schemas.microsoft.com/office/drawing/2014/main" id="{47C8FD7D-D2F6-284F-B12B-802D527F22E8}"/>
              </a:ext>
            </a:extLst>
          </p:cNvPr>
          <p:cNvSpPr>
            <a:spLocks noGrp="1"/>
          </p:cNvSpPr>
          <p:nvPr>
            <p:ph type="sldNum" sz="quarter" idx="16"/>
          </p:nvPr>
        </p:nvSpPr>
        <p:spPr/>
        <p:txBody>
          <a:bodyPr/>
          <a:lstStyle>
            <a:lvl1pPr>
              <a:defRPr/>
            </a:lvl1pPr>
          </a:lstStyle>
          <a:p>
            <a:pPr>
              <a:defRPr/>
            </a:pPr>
            <a:fld id="{E9D2106C-0B42-4344-93DD-C23E843E0B6C}" type="slidenum">
              <a:rPr lang="en-US"/>
              <a:pPr>
                <a:defRPr/>
              </a:pPr>
              <a:t>‹#›</a:t>
            </a:fld>
            <a:endParaRPr lang="en-US"/>
          </a:p>
        </p:txBody>
      </p:sp>
    </p:spTree>
    <p:extLst>
      <p:ext uri="{BB962C8B-B14F-4D97-AF65-F5344CB8AC3E}">
        <p14:creationId xmlns:p14="http://schemas.microsoft.com/office/powerpoint/2010/main" val="150762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2B01363F-885B-1CBD-0AAD-A50034B1DA8F}"/>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7C8F0FE7-5D27-8132-D80B-6438D1AC8A8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34F75C1B-A007-1706-1566-F53513E0D23E}"/>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63F32D3B-4878-F211-D8B2-636580DC79E2}"/>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8EB080A-B07B-13F2-C85B-BEB5095F697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54E5299-FE50-C9AB-1D85-96986944885F}"/>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2FF85B68-B385-BF87-9617-8A157F4CB21B}"/>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0FE28733-8600-D6E3-4D64-DD98DB24059C}"/>
                </a:ext>
              </a:extLst>
            </p:cNvPr>
            <p:cNvSpPr>
              <a:spLocks/>
            </p:cNvSpPr>
            <p:nvPr/>
          </p:nvSpPr>
          <p:spPr bwMode="gray">
            <a:xfrm rot="-589932">
              <a:off x="8490951" y="4193583"/>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444FC6CD-3ADE-8370-0015-905EA064FC78}"/>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3888D10-6C00-A834-FFEE-4D251E88AA34}"/>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5BCE76E1-B4B8-7712-446F-CC53D4DFA100}"/>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a:extLst>
              <a:ext uri="{FF2B5EF4-FFF2-40B4-BE49-F238E27FC236}">
                <a16:creationId xmlns:a16="http://schemas.microsoft.com/office/drawing/2014/main" id="{04D33F09-E25D-E110-6152-E1D17375B043}"/>
              </a:ext>
            </a:extLst>
          </p:cNvPr>
          <p:cNvSpPr>
            <a:spLocks noGrp="1"/>
          </p:cNvSpPr>
          <p:nvPr>
            <p:ph type="dt" sz="half" idx="10"/>
          </p:nvPr>
        </p:nvSpPr>
        <p:spPr/>
        <p:txBody>
          <a:bodyPr/>
          <a:lstStyle>
            <a:lvl1pPr>
              <a:defRPr/>
            </a:lvl1pPr>
          </a:lstStyle>
          <a:p>
            <a:pPr>
              <a:defRPr/>
            </a:pPr>
            <a:fld id="{6A7DB15B-0AC4-49C8-8D83-CF1F56F70D9B}" type="datetimeFigureOut">
              <a:rPr lang="en-US"/>
              <a:pPr>
                <a:defRPr/>
              </a:pPr>
              <a:t>9/18/2026</a:t>
            </a:fld>
            <a:endParaRPr lang="en-US"/>
          </a:p>
        </p:txBody>
      </p:sp>
      <p:sp>
        <p:nvSpPr>
          <p:cNvPr id="16" name="Footer Placeholder 4">
            <a:extLst>
              <a:ext uri="{FF2B5EF4-FFF2-40B4-BE49-F238E27FC236}">
                <a16:creationId xmlns:a16="http://schemas.microsoft.com/office/drawing/2014/main" id="{09C0C116-765C-8BEC-2E4D-F19391E4409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087C406B-8F64-2062-339F-8F96B96EF5A0}"/>
              </a:ext>
            </a:extLst>
          </p:cNvPr>
          <p:cNvSpPr>
            <a:spLocks noGrp="1"/>
          </p:cNvSpPr>
          <p:nvPr>
            <p:ph type="sldNum" sz="quarter" idx="12"/>
          </p:nvPr>
        </p:nvSpPr>
        <p:spPr/>
        <p:txBody>
          <a:bodyPr/>
          <a:lstStyle>
            <a:lvl1pPr>
              <a:defRPr/>
            </a:lvl1pPr>
          </a:lstStyle>
          <a:p>
            <a:pPr>
              <a:defRPr/>
            </a:pPr>
            <a:fld id="{459BE688-9579-4AE3-B8AB-AD4A419F9EB7}" type="slidenum">
              <a:rPr lang="en-US"/>
              <a:pPr>
                <a:defRPr/>
              </a:pPr>
              <a:t>‹#›</a:t>
            </a:fld>
            <a:endParaRPr lang="en-US"/>
          </a:p>
        </p:txBody>
      </p:sp>
    </p:spTree>
    <p:extLst>
      <p:ext uri="{BB962C8B-B14F-4D97-AF65-F5344CB8AC3E}">
        <p14:creationId xmlns:p14="http://schemas.microsoft.com/office/powerpoint/2010/main" val="197542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E52DE0B-BEA7-E4D1-B990-37E4A213BA87}"/>
              </a:ext>
            </a:extLst>
          </p:cNvPr>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E4C0A9B-382C-D022-58F8-535E82F5EC29}"/>
              </a:ext>
            </a:extLst>
          </p:cNvPr>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C3636AAD-2303-F7A6-DCE5-EC922D331D12}"/>
              </a:ext>
            </a:extLst>
          </p:cNvPr>
          <p:cNvSpPr>
            <a:spLocks noGrp="1"/>
          </p:cNvSpPr>
          <p:nvPr>
            <p:ph type="dt" sz="half" idx="18"/>
          </p:nvPr>
        </p:nvSpPr>
        <p:spPr/>
        <p:txBody>
          <a:bodyPr/>
          <a:lstStyle>
            <a:lvl1pPr>
              <a:defRPr/>
            </a:lvl1pPr>
          </a:lstStyle>
          <a:p>
            <a:pPr>
              <a:defRPr/>
            </a:pPr>
            <a:fld id="{79A686BD-67E5-412D-BA24-04B82A1A135F}" type="datetimeFigureOut">
              <a:rPr lang="en-US"/>
              <a:pPr>
                <a:defRPr/>
              </a:pPr>
              <a:t>9/18/2026</a:t>
            </a:fld>
            <a:endParaRPr lang="en-US"/>
          </a:p>
        </p:txBody>
      </p:sp>
      <p:sp>
        <p:nvSpPr>
          <p:cNvPr id="8" name="Footer Placeholder 7">
            <a:extLst>
              <a:ext uri="{FF2B5EF4-FFF2-40B4-BE49-F238E27FC236}">
                <a16:creationId xmlns:a16="http://schemas.microsoft.com/office/drawing/2014/main" id="{DC49BC27-95DE-5C88-2327-F06AD9FC28F8}"/>
              </a:ext>
            </a:extLst>
          </p:cNvPr>
          <p:cNvSpPr>
            <a:spLocks noGrp="1"/>
          </p:cNvSpPr>
          <p:nvPr>
            <p:ph type="ftr" sz="quarter" idx="19"/>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419322CE-82BE-9969-626B-1E0945248552}"/>
              </a:ext>
            </a:extLst>
          </p:cNvPr>
          <p:cNvSpPr>
            <a:spLocks noGrp="1"/>
          </p:cNvSpPr>
          <p:nvPr>
            <p:ph type="sldNum" sz="quarter" idx="20"/>
          </p:nvPr>
        </p:nvSpPr>
        <p:spPr/>
        <p:txBody>
          <a:bodyPr/>
          <a:lstStyle>
            <a:lvl1pPr>
              <a:defRPr/>
            </a:lvl1pPr>
          </a:lstStyle>
          <a:p>
            <a:pPr>
              <a:defRPr/>
            </a:pPr>
            <a:fld id="{310719DE-52B3-41C8-BC95-E753D4D4A51B}" type="slidenum">
              <a:rPr lang="en-US"/>
              <a:pPr>
                <a:defRPr/>
              </a:pPr>
              <a:t>‹#›</a:t>
            </a:fld>
            <a:endParaRPr lang="en-US"/>
          </a:p>
        </p:txBody>
      </p:sp>
    </p:spTree>
    <p:extLst>
      <p:ext uri="{BB962C8B-B14F-4D97-AF65-F5344CB8AC3E}">
        <p14:creationId xmlns:p14="http://schemas.microsoft.com/office/powerpoint/2010/main" val="2571224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DC06C86-26D8-148E-6EEC-2AA055937E2B}"/>
              </a:ext>
            </a:extLst>
          </p:cNvPr>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503F76D-0DD5-5326-7466-ACAC5E770C0C}"/>
              </a:ext>
            </a:extLst>
          </p:cNvPr>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B21DBA39-F247-7723-02EF-253E739279FF}"/>
              </a:ext>
            </a:extLst>
          </p:cNvPr>
          <p:cNvSpPr>
            <a:spLocks noGrp="1"/>
          </p:cNvSpPr>
          <p:nvPr>
            <p:ph type="dt" sz="half" idx="23"/>
          </p:nvPr>
        </p:nvSpPr>
        <p:spPr/>
        <p:txBody>
          <a:bodyPr/>
          <a:lstStyle>
            <a:lvl1pPr>
              <a:defRPr/>
            </a:lvl1pPr>
          </a:lstStyle>
          <a:p>
            <a:pPr>
              <a:defRPr/>
            </a:pPr>
            <a:fld id="{75F80018-E36E-43E4-8EAC-8FFE4080D976}" type="datetimeFigureOut">
              <a:rPr lang="en-US"/>
              <a:pPr>
                <a:defRPr/>
              </a:pPr>
              <a:t>9/18/2026</a:t>
            </a:fld>
            <a:endParaRPr lang="en-US"/>
          </a:p>
        </p:txBody>
      </p:sp>
      <p:sp>
        <p:nvSpPr>
          <p:cNvPr id="8" name="Footer Placeholder 7">
            <a:extLst>
              <a:ext uri="{FF2B5EF4-FFF2-40B4-BE49-F238E27FC236}">
                <a16:creationId xmlns:a16="http://schemas.microsoft.com/office/drawing/2014/main" id="{7B7E7D4A-420A-89AF-579C-4D8006723402}"/>
              </a:ext>
            </a:extLst>
          </p:cNvPr>
          <p:cNvSpPr>
            <a:spLocks noGrp="1"/>
          </p:cNvSpPr>
          <p:nvPr>
            <p:ph type="ftr" sz="quarter" idx="24"/>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C788E61C-2864-361B-7489-B955B4E2BBF0}"/>
              </a:ext>
            </a:extLst>
          </p:cNvPr>
          <p:cNvSpPr>
            <a:spLocks noGrp="1"/>
          </p:cNvSpPr>
          <p:nvPr>
            <p:ph type="sldNum" sz="quarter" idx="25"/>
          </p:nvPr>
        </p:nvSpPr>
        <p:spPr/>
        <p:txBody>
          <a:bodyPr/>
          <a:lstStyle>
            <a:lvl1pPr>
              <a:defRPr/>
            </a:lvl1pPr>
          </a:lstStyle>
          <a:p>
            <a:pPr>
              <a:defRPr/>
            </a:pPr>
            <a:fld id="{BF986FFE-15F1-47C9-81F9-255738B2958A}" type="slidenum">
              <a:rPr lang="en-US"/>
              <a:pPr>
                <a:defRPr/>
              </a:pPr>
              <a:t>‹#›</a:t>
            </a:fld>
            <a:endParaRPr lang="en-US"/>
          </a:p>
        </p:txBody>
      </p:sp>
    </p:spTree>
    <p:extLst>
      <p:ext uri="{BB962C8B-B14F-4D97-AF65-F5344CB8AC3E}">
        <p14:creationId xmlns:p14="http://schemas.microsoft.com/office/powerpoint/2010/main" val="4140511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114766-F006-29E1-8112-93E5B87A9A0C}"/>
              </a:ext>
            </a:extLst>
          </p:cNvPr>
          <p:cNvSpPr>
            <a:spLocks noGrp="1"/>
          </p:cNvSpPr>
          <p:nvPr>
            <p:ph type="dt" sz="half" idx="10"/>
          </p:nvPr>
        </p:nvSpPr>
        <p:spPr/>
        <p:txBody>
          <a:bodyPr/>
          <a:lstStyle>
            <a:lvl1pPr>
              <a:defRPr/>
            </a:lvl1pPr>
          </a:lstStyle>
          <a:p>
            <a:pPr>
              <a:defRPr/>
            </a:pPr>
            <a:fld id="{E2571276-DC37-4025-B4A7-33828E088957}" type="datetimeFigureOut">
              <a:rPr lang="en-US"/>
              <a:pPr>
                <a:defRPr/>
              </a:pPr>
              <a:t>9/18/2026</a:t>
            </a:fld>
            <a:endParaRPr lang="en-US"/>
          </a:p>
        </p:txBody>
      </p:sp>
      <p:sp>
        <p:nvSpPr>
          <p:cNvPr id="5" name="Footer Placeholder 4">
            <a:extLst>
              <a:ext uri="{FF2B5EF4-FFF2-40B4-BE49-F238E27FC236}">
                <a16:creationId xmlns:a16="http://schemas.microsoft.com/office/drawing/2014/main" id="{20F6C731-0EFB-2B9B-4918-252AA907CF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00AAA2-9932-B46A-9E66-4CC0FDB33071}"/>
              </a:ext>
            </a:extLst>
          </p:cNvPr>
          <p:cNvSpPr>
            <a:spLocks noGrp="1"/>
          </p:cNvSpPr>
          <p:nvPr>
            <p:ph type="sldNum" sz="quarter" idx="12"/>
          </p:nvPr>
        </p:nvSpPr>
        <p:spPr/>
        <p:txBody>
          <a:bodyPr/>
          <a:lstStyle>
            <a:lvl1pPr>
              <a:defRPr/>
            </a:lvl1pPr>
          </a:lstStyle>
          <a:p>
            <a:pPr>
              <a:defRPr/>
            </a:pPr>
            <a:fld id="{C4926271-C7DB-4E04-A085-AB5AEA91E28A}" type="slidenum">
              <a:rPr lang="en-US"/>
              <a:pPr>
                <a:defRPr/>
              </a:pPr>
              <a:t>‹#›</a:t>
            </a:fld>
            <a:endParaRPr lang="en-US"/>
          </a:p>
        </p:txBody>
      </p:sp>
    </p:spTree>
    <p:extLst>
      <p:ext uri="{BB962C8B-B14F-4D97-AF65-F5344CB8AC3E}">
        <p14:creationId xmlns:p14="http://schemas.microsoft.com/office/powerpoint/2010/main" val="3480193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0D776D27-6AE2-2536-438F-BD788AFCD9AA}"/>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40E573B-AF02-E06E-2058-79FCA0D9A511}"/>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44467422-42AE-80FB-40F8-E77373248724}"/>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C7D75DC0-48D6-936A-03C3-7E40E856591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EDF6478C-DE9B-3E8F-C3E9-486AFDAD297E}"/>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28E22FE-3C1A-48B5-B487-229C3736A2CC}"/>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F66CFBC1-1FEB-F4BA-E933-920928A0465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A712E24-3BF9-781C-6852-3181DBBD0C34}"/>
                </a:ext>
              </a:extLst>
            </p:cNvPr>
            <p:cNvSpPr>
              <a:spLocks/>
            </p:cNvSpPr>
            <p:nvPr/>
          </p:nvSpPr>
          <p:spPr bwMode="gray">
            <a:xfrm rot="5101749">
              <a:off x="6294738" y="457773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Rectangle 11">
              <a:extLst>
                <a:ext uri="{FF2B5EF4-FFF2-40B4-BE49-F238E27FC236}">
                  <a16:creationId xmlns:a16="http://schemas.microsoft.com/office/drawing/2014/main" id="{D9DF3182-7469-209A-E8AD-6408A3F781A2}"/>
                </a:ext>
              </a:extLst>
            </p:cNvPr>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8AC7909A-DA45-B5AF-92C2-BFD5FDA20624}"/>
                </a:ext>
              </a:extLst>
            </p:cNvPr>
            <p:cNvSpPr>
              <a:spLocks/>
            </p:cNvSpPr>
            <p:nvPr/>
          </p:nvSpPr>
          <p:spPr bwMode="gray">
            <a:xfrm rot="5400000">
              <a:off x="44492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3AD094F0-7E8C-DEBD-0807-223B4403641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ED015302-28F7-435E-72C9-9FB779B8124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0A203AD6-5445-9D76-EB07-3052ED8DD287}"/>
              </a:ext>
            </a:extLst>
          </p:cNvPr>
          <p:cNvSpPr>
            <a:spLocks noGrp="1"/>
          </p:cNvSpPr>
          <p:nvPr>
            <p:ph type="dt" sz="half" idx="10"/>
          </p:nvPr>
        </p:nvSpPr>
        <p:spPr/>
        <p:txBody>
          <a:bodyPr/>
          <a:lstStyle>
            <a:lvl1pPr>
              <a:defRPr/>
            </a:lvl1pPr>
          </a:lstStyle>
          <a:p>
            <a:pPr>
              <a:defRPr/>
            </a:pPr>
            <a:fld id="{3782F8AE-5337-4FE6-8810-0DC0CAA5B59B}" type="datetimeFigureOut">
              <a:rPr lang="en-US"/>
              <a:pPr>
                <a:defRPr/>
              </a:pPr>
              <a:t>9/18/2026</a:t>
            </a:fld>
            <a:endParaRPr lang="en-US"/>
          </a:p>
        </p:txBody>
      </p:sp>
      <p:sp>
        <p:nvSpPr>
          <p:cNvPr id="17" name="Footer Placeholder 4">
            <a:extLst>
              <a:ext uri="{FF2B5EF4-FFF2-40B4-BE49-F238E27FC236}">
                <a16:creationId xmlns:a16="http://schemas.microsoft.com/office/drawing/2014/main" id="{7EBA44B3-AFF4-053C-191A-89D2E8E4669A}"/>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21DABA8A-642C-C45D-8717-825734C3F4AC}"/>
              </a:ext>
            </a:extLst>
          </p:cNvPr>
          <p:cNvSpPr>
            <a:spLocks noGrp="1"/>
          </p:cNvSpPr>
          <p:nvPr>
            <p:ph type="sldNum" sz="quarter" idx="12"/>
          </p:nvPr>
        </p:nvSpPr>
        <p:spPr/>
        <p:txBody>
          <a:bodyPr/>
          <a:lstStyle>
            <a:lvl1pPr>
              <a:defRPr/>
            </a:lvl1pPr>
          </a:lstStyle>
          <a:p>
            <a:pPr>
              <a:defRPr/>
            </a:pPr>
            <a:fld id="{B5682914-72A6-4236-87B0-1E5B354FD754}" type="slidenum">
              <a:rPr lang="en-US"/>
              <a:pPr>
                <a:defRPr/>
              </a:pPr>
              <a:t>‹#›</a:t>
            </a:fld>
            <a:endParaRPr lang="en-US"/>
          </a:p>
        </p:txBody>
      </p:sp>
    </p:spTree>
    <p:extLst>
      <p:ext uri="{BB962C8B-B14F-4D97-AF65-F5344CB8AC3E}">
        <p14:creationId xmlns:p14="http://schemas.microsoft.com/office/powerpoint/2010/main" val="73445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61BEF0D-F0BB-DE4B-95CE-6DB70DBA9567}" type="datetimeFigureOut">
              <a:rPr lang="en-US" smtClean="0"/>
              <a:pPr/>
              <a:t>9/18/2026</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24415448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4B630188-7597-2233-46F8-26716C707488}"/>
              </a:ext>
            </a:extLst>
          </p:cNvPr>
          <p:cNvGrpSpPr>
            <a:grpSpLocks/>
          </p:cNvGrpSpPr>
          <p:nvPr/>
        </p:nvGrpSpPr>
        <p:grpSpPr bwMode="auto">
          <a:xfrm>
            <a:off x="0" y="-1588"/>
            <a:ext cx="12192000" cy="6865938"/>
            <a:chOff x="0" y="-2373"/>
            <a:chExt cx="12192000" cy="6867027"/>
          </a:xfrm>
        </p:grpSpPr>
        <p:sp>
          <p:nvSpPr>
            <p:cNvPr id="26" name="Rectangle 25">
              <a:extLst>
                <a:ext uri="{FF2B5EF4-FFF2-40B4-BE49-F238E27FC236}">
                  <a16:creationId xmlns:a16="http://schemas.microsoft.com/office/drawing/2014/main" id="{C7F82E90-DD60-E6F2-9084-688C7C36EF31}"/>
                </a:ext>
              </a:extLst>
            </p:cNvPr>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B63EAF14-4BB9-3B75-6B4B-7E9495F2D976}"/>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B8188749-88B0-002C-905D-21A3BE58FE4A}"/>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B02B2E26-4581-C370-EC69-D04547B3CA50}"/>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7FA946A-98C0-D141-58C4-A7D2BF001616}"/>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E053391A-070B-93EA-8A48-3F25BA7F281E}"/>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a:extLst>
                <a:ext uri="{FF2B5EF4-FFF2-40B4-BE49-F238E27FC236}">
                  <a16:creationId xmlns:a16="http://schemas.microsoft.com/office/drawing/2014/main" id="{B6743CEE-F0F8-5D1C-E965-5C88F9435DAE}"/>
                </a:ext>
              </a:extLst>
            </p:cNvPr>
            <p:cNvSpPr>
              <a:spLocks/>
            </p:cNvSpPr>
            <p:nvPr/>
          </p:nvSpPr>
          <p:spPr bwMode="gray">
            <a:xfrm rot="-589932">
              <a:off x="8490951" y="17975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2" name="Freeform 5">
              <a:extLst>
                <a:ext uri="{FF2B5EF4-FFF2-40B4-BE49-F238E27FC236}">
                  <a16:creationId xmlns:a16="http://schemas.microsoft.com/office/drawing/2014/main" id="{8A413748-9750-7843-C4CA-B90BD25D2F52}"/>
                </a:ext>
              </a:extLst>
            </p:cNvPr>
            <p:cNvSpPr>
              <a:spLocks/>
            </p:cNvSpPr>
            <p:nvPr/>
          </p:nvSpPr>
          <p:spPr bwMode="gray">
            <a:xfrm>
              <a:off x="459506" y="1866405"/>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3" name="Freeform 5">
              <a:extLst>
                <a:ext uri="{FF2B5EF4-FFF2-40B4-BE49-F238E27FC236}">
                  <a16:creationId xmlns:a16="http://schemas.microsoft.com/office/drawing/2014/main" id="{399E95E0-05D0-7A55-6B19-C04D6A99424F}"/>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027" name="Title Placeholder 1">
            <a:extLst>
              <a:ext uri="{FF2B5EF4-FFF2-40B4-BE49-F238E27FC236}">
                <a16:creationId xmlns:a16="http://schemas.microsoft.com/office/drawing/2014/main" id="{137F297D-7D1D-9D00-B95A-E3C355EB3F3E}"/>
              </a:ext>
            </a:extLst>
          </p:cNvPr>
          <p:cNvSpPr>
            <a:spLocks noGrp="1" noChangeArrowheads="1"/>
          </p:cNvSpPr>
          <p:nvPr>
            <p:ph type="title"/>
          </p:nvPr>
        </p:nvSpPr>
        <p:spPr bwMode="gray">
          <a:xfrm>
            <a:off x="1155700" y="973138"/>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00EF2C97-E70F-60DC-10D3-AFDEE031E1DD}"/>
              </a:ext>
            </a:extLst>
          </p:cNvPr>
          <p:cNvSpPr>
            <a:spLocks noGrp="1" noChangeArrowheads="1"/>
          </p:cNvSpPr>
          <p:nvPr>
            <p:ph type="body" idx="1"/>
          </p:nvPr>
        </p:nvSpPr>
        <p:spPr bwMode="auto">
          <a:xfrm>
            <a:off x="1155700" y="2603500"/>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4E9F435-CC8C-A3CC-5090-90A86B85A8E6}"/>
              </a:ext>
            </a:extLst>
          </p:cNvPr>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eaLnBrk="1" fontAlgn="auto" hangingPunct="1">
              <a:spcBef>
                <a:spcPts val="0"/>
              </a:spcBef>
              <a:spcAft>
                <a:spcPts val="0"/>
              </a:spcAft>
              <a:defRPr sz="1000" b="1" i="0" smtClean="0">
                <a:solidFill>
                  <a:schemeClr val="accent1"/>
                </a:solidFill>
                <a:latin typeface="+mn-lt"/>
              </a:defRPr>
            </a:lvl1pPr>
          </a:lstStyle>
          <a:p>
            <a:pPr>
              <a:defRPr/>
            </a:pPr>
            <a:fld id="{BAAAE500-7953-4289-A22E-2B16F6BFDEA6}" type="datetimeFigureOut">
              <a:rPr lang="en-US"/>
              <a:pPr>
                <a:defRPr/>
              </a:pPr>
              <a:t>9/18/2026</a:t>
            </a:fld>
            <a:endParaRPr lang="en-US"/>
          </a:p>
        </p:txBody>
      </p:sp>
      <p:sp>
        <p:nvSpPr>
          <p:cNvPr id="5" name="Footer Placeholder 4">
            <a:extLst>
              <a:ext uri="{FF2B5EF4-FFF2-40B4-BE49-F238E27FC236}">
                <a16:creationId xmlns:a16="http://schemas.microsoft.com/office/drawing/2014/main" id="{6328F798-F6D1-A704-B327-729C82C68747}"/>
              </a:ext>
            </a:extLst>
          </p:cNvPr>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eaLnBrk="1" fontAlgn="auto" hangingPunct="1">
              <a:spcBef>
                <a:spcPts val="0"/>
              </a:spcBef>
              <a:spcAft>
                <a:spcPts val="0"/>
              </a:spcAft>
              <a:defRPr sz="1000" b="1" i="0">
                <a:solidFill>
                  <a:schemeClr val="accent1"/>
                </a:solidFill>
                <a:latin typeface="+mn-lt"/>
              </a:defRPr>
            </a:lvl1pPr>
          </a:lstStyle>
          <a:p>
            <a:pPr>
              <a:defRPr/>
            </a:pPr>
            <a:endParaRPr lang="en-US"/>
          </a:p>
        </p:txBody>
      </p:sp>
      <p:sp>
        <p:nvSpPr>
          <p:cNvPr id="22" name="Rectangle 21">
            <a:extLst>
              <a:ext uri="{FF2B5EF4-FFF2-40B4-BE49-F238E27FC236}">
                <a16:creationId xmlns:a16="http://schemas.microsoft.com/office/drawing/2014/main" id="{8751D3CA-BE06-56B0-F2A9-95FEC9E7F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E7A3D388-60E1-5340-3ADC-2A046EEA5AD7}"/>
              </a:ext>
            </a:extLst>
          </p:cNvPr>
          <p:cNvSpPr>
            <a:spLocks noGrp="1"/>
          </p:cNvSpPr>
          <p:nvPr>
            <p:ph type="sldNum" sz="quarter" idx="4"/>
          </p:nvPr>
        </p:nvSpPr>
        <p:spPr>
          <a:xfrm>
            <a:off x="10352088"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0" b="0" i="0" smtClean="0">
                <a:solidFill>
                  <a:schemeClr val="bg1"/>
                </a:solidFill>
                <a:latin typeface="+mn-lt"/>
              </a:defRPr>
            </a:lvl1pPr>
          </a:lstStyle>
          <a:p>
            <a:pPr>
              <a:defRPr/>
            </a:pPr>
            <a:fld id="{3AF56655-45B6-4AAE-AD43-2262371E7E7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12" r:id="rId1"/>
    <p:sldLayoutId id="2147483807" r:id="rId2"/>
    <p:sldLayoutId id="2147483813" r:id="rId3"/>
    <p:sldLayoutId id="2147483808" r:id="rId4"/>
    <p:sldLayoutId id="2147483809" r:id="rId5"/>
    <p:sldLayoutId id="2147483810"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11" r:id="rId16"/>
    <p:sldLayoutId id="2147483823" r:id="rId17"/>
  </p:sldLayoutIdLst>
  <p:txStyles>
    <p:titleStyle>
      <a:lvl1pPr algn="l" defTabSz="457200" rtl="0" fontAlgn="base">
        <a:spcBef>
          <a:spcPct val="0"/>
        </a:spcBef>
        <a:spcAft>
          <a:spcPct val="0"/>
        </a:spcAft>
        <a:defRPr sz="3600" kern="1200">
          <a:solidFill>
            <a:schemeClr val="bg2"/>
          </a:solidFill>
          <a:latin typeface="+mj-lt"/>
          <a:ea typeface="+mj-ea"/>
          <a:cs typeface="+mj-cs"/>
        </a:defRPr>
      </a:lvl1pPr>
      <a:lvl2pPr algn="l" defTabSz="457200" rtl="0" fontAlgn="base">
        <a:spcBef>
          <a:spcPct val="0"/>
        </a:spcBef>
        <a:spcAft>
          <a:spcPct val="0"/>
        </a:spcAft>
        <a:defRPr sz="3600">
          <a:solidFill>
            <a:schemeClr val="bg2"/>
          </a:solidFill>
          <a:latin typeface="Century Gothic" panose="020B0502020202020204" pitchFamily="34" charset="0"/>
        </a:defRPr>
      </a:lvl2pPr>
      <a:lvl3pPr algn="l" defTabSz="457200" rtl="0" fontAlgn="base">
        <a:spcBef>
          <a:spcPct val="0"/>
        </a:spcBef>
        <a:spcAft>
          <a:spcPct val="0"/>
        </a:spcAft>
        <a:defRPr sz="3600">
          <a:solidFill>
            <a:schemeClr val="bg2"/>
          </a:solidFill>
          <a:latin typeface="Century Gothic" panose="020B0502020202020204" pitchFamily="34" charset="0"/>
        </a:defRPr>
      </a:lvl3pPr>
      <a:lvl4pPr algn="l" defTabSz="457200" rtl="0" fontAlgn="base">
        <a:spcBef>
          <a:spcPct val="0"/>
        </a:spcBef>
        <a:spcAft>
          <a:spcPct val="0"/>
        </a:spcAft>
        <a:defRPr sz="3600">
          <a:solidFill>
            <a:schemeClr val="bg2"/>
          </a:solidFill>
          <a:latin typeface="Century Gothic" panose="020B0502020202020204" pitchFamily="34" charset="0"/>
        </a:defRPr>
      </a:lvl4pPr>
      <a:lvl5pPr algn="l" defTabSz="457200" rtl="0" fontAlgn="base">
        <a:spcBef>
          <a:spcPct val="0"/>
        </a:spcBef>
        <a:spcAft>
          <a:spcPct val="0"/>
        </a:spcAft>
        <a:defRPr sz="3600">
          <a:solidFill>
            <a:schemeClr val="bg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english-heritage.org.uk/visit/places/wroxeter-roman-city/" TargetMode="Externa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3134032"/>
          </a:xfrm>
        </p:spPr>
        <p:txBody>
          <a:bodyPr>
            <a:normAutofit/>
          </a:bodyPr>
          <a:lstStyle/>
          <a:p>
            <a:r>
              <a:rPr lang="en-GB" sz="6600">
                <a:latin typeface="Calibri" panose="020F0502020204030204" pitchFamily="34" charset="0"/>
              </a:rPr>
              <a:t>Mount Pleasant Primary School</a:t>
            </a:r>
          </a:p>
        </p:txBody>
      </p:sp>
      <p:sp>
        <p:nvSpPr>
          <p:cNvPr id="3" name="Subtitle 2"/>
          <p:cNvSpPr>
            <a:spLocks noGrp="1"/>
          </p:cNvSpPr>
          <p:nvPr>
            <p:ph type="subTitle" idx="1"/>
          </p:nvPr>
        </p:nvSpPr>
        <p:spPr>
          <a:xfrm>
            <a:off x="5274825" y="4473677"/>
            <a:ext cx="6268246" cy="1268144"/>
          </a:xfrm>
        </p:spPr>
        <p:txBody>
          <a:bodyPr>
            <a:normAutofit lnSpcReduction="10000"/>
          </a:bodyPr>
          <a:lstStyle/>
          <a:p>
            <a:pPr algn="ctr"/>
            <a:r>
              <a:rPr lang="en-GB" sz="3600" dirty="0">
                <a:latin typeface="Calibri"/>
                <a:cs typeface="Calibri"/>
              </a:rPr>
              <a:t>Welcome Meeting</a:t>
            </a:r>
          </a:p>
          <a:p>
            <a:pPr algn="ctr"/>
            <a:r>
              <a:rPr lang="en-GB" sz="3600" dirty="0" err="1">
                <a:latin typeface="Calibri"/>
                <a:cs typeface="Calibri"/>
              </a:rPr>
              <a:t>YearS</a:t>
            </a:r>
            <a:r>
              <a:rPr lang="en-GB" sz="3600" dirty="0">
                <a:latin typeface="Calibri"/>
                <a:cs typeface="Calibri"/>
              </a:rPr>
              <a:t> 1, 2 and 3 2026-27</a:t>
            </a:r>
            <a:endParaRPr lang="en-GB" sz="3600" dirty="0">
              <a:latin typeface="Calibri"/>
              <a:ea typeface="Calibri"/>
              <a:cs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0719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dirty="0"/>
              <a:t>Meet the Team</a:t>
            </a:r>
            <a:br>
              <a:rPr lang="en-US" sz="5400" dirty="0"/>
            </a:br>
            <a:r>
              <a:rPr lang="en-US" sz="5400" dirty="0"/>
              <a:t>SLT</a:t>
            </a:r>
          </a:p>
        </p:txBody>
      </p:sp>
      <p:sp>
        <p:nvSpPr>
          <p:cNvPr id="17" name="TextBox 16">
            <a:extLst>
              <a:ext uri="{FF2B5EF4-FFF2-40B4-BE49-F238E27FC236}">
                <a16:creationId xmlns:a16="http://schemas.microsoft.com/office/drawing/2014/main" id="{D787FF9C-8E7B-73E9-5803-3CE1C10EDC87}"/>
              </a:ext>
            </a:extLst>
          </p:cNvPr>
          <p:cNvSpPr txBox="1"/>
          <p:nvPr/>
        </p:nvSpPr>
        <p:spPr>
          <a:xfrm>
            <a:off x="847479" y="703862"/>
            <a:ext cx="74764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Grinsell  Headteacher   Miss Williams  Deputy Headteacher  </a:t>
            </a:r>
          </a:p>
        </p:txBody>
      </p:sp>
      <p:sp>
        <p:nvSpPr>
          <p:cNvPr id="18" name="TextBox 17">
            <a:extLst>
              <a:ext uri="{FF2B5EF4-FFF2-40B4-BE49-F238E27FC236}">
                <a16:creationId xmlns:a16="http://schemas.microsoft.com/office/drawing/2014/main" id="{B8A68644-3637-CCD0-8E81-9F0B328FBDF1}"/>
              </a:ext>
            </a:extLst>
          </p:cNvPr>
          <p:cNvSpPr txBox="1"/>
          <p:nvPr/>
        </p:nvSpPr>
        <p:spPr>
          <a:xfrm>
            <a:off x="1114178" y="5904511"/>
            <a:ext cx="73526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Ms Priest Pastoral Lead      Mrs Stokes  Assistant Headteacher    </a:t>
            </a:r>
          </a:p>
        </p:txBody>
      </p:sp>
      <p:pic>
        <p:nvPicPr>
          <p:cNvPr id="19" name="Picture 18" descr="A person in a pink shirt&#10;&#10;Description automatically generated">
            <a:extLst>
              <a:ext uri="{FF2B5EF4-FFF2-40B4-BE49-F238E27FC236}">
                <a16:creationId xmlns:a16="http://schemas.microsoft.com/office/drawing/2014/main" id="{319206E6-448A-53A1-3933-3E3A63402A81}"/>
              </a:ext>
            </a:extLst>
          </p:cNvPr>
          <p:cNvPicPr>
            <a:picLocks noChangeAspect="1"/>
          </p:cNvPicPr>
          <p:nvPr/>
        </p:nvPicPr>
        <p:blipFill>
          <a:blip r:embed="rId3"/>
          <a:srcRect l="6711" t="9091" r="-671"/>
          <a:stretch>
            <a:fillRect/>
          </a:stretch>
        </p:blipFill>
        <p:spPr>
          <a:xfrm>
            <a:off x="2054907" y="1436111"/>
            <a:ext cx="1431946" cy="174047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0" name="Picture 19">
            <a:extLst>
              <a:ext uri="{FF2B5EF4-FFF2-40B4-BE49-F238E27FC236}">
                <a16:creationId xmlns:a16="http://schemas.microsoft.com/office/drawing/2014/main" id="{46394684-194A-D9C5-0AED-D5A3D775FC98}"/>
              </a:ext>
            </a:extLst>
          </p:cNvPr>
          <p:cNvPicPr>
            <a:picLocks noChangeAspect="1"/>
          </p:cNvPicPr>
          <p:nvPr/>
        </p:nvPicPr>
        <p:blipFill>
          <a:blip r:embed="rId4"/>
          <a:srcRect b="561"/>
          <a:stretch>
            <a:fillRect/>
          </a:stretch>
        </p:blipFill>
        <p:spPr>
          <a:xfrm>
            <a:off x="5191125" y="1428750"/>
            <a:ext cx="1466845" cy="175277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1" name="Picture 20">
            <a:extLst>
              <a:ext uri="{FF2B5EF4-FFF2-40B4-BE49-F238E27FC236}">
                <a16:creationId xmlns:a16="http://schemas.microsoft.com/office/drawing/2014/main" id="{4BF40D0C-B16B-8C61-CC72-1AB401FD1872}"/>
              </a:ext>
            </a:extLst>
          </p:cNvPr>
          <p:cNvPicPr>
            <a:picLocks noChangeAspect="1"/>
          </p:cNvPicPr>
          <p:nvPr/>
        </p:nvPicPr>
        <p:blipFill>
          <a:blip r:embed="rId5"/>
          <a:srcRect r="735" b="-578"/>
          <a:stretch>
            <a:fillRect/>
          </a:stretch>
        </p:blipFill>
        <p:spPr>
          <a:xfrm>
            <a:off x="2105025" y="3662363"/>
            <a:ext cx="1380425" cy="177231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Picture 21">
            <a:extLst>
              <a:ext uri="{FF2B5EF4-FFF2-40B4-BE49-F238E27FC236}">
                <a16:creationId xmlns:a16="http://schemas.microsoft.com/office/drawing/2014/main" id="{E841DCE1-B7A4-7A74-E62C-6406DF78508F}"/>
              </a:ext>
            </a:extLst>
          </p:cNvPr>
          <p:cNvPicPr>
            <a:picLocks noChangeAspect="1"/>
          </p:cNvPicPr>
          <p:nvPr/>
        </p:nvPicPr>
        <p:blipFill>
          <a:blip r:embed="rId6"/>
          <a:srcRect r="-595" b="559"/>
          <a:stretch>
            <a:fillRect/>
          </a:stretch>
        </p:blipFill>
        <p:spPr>
          <a:xfrm>
            <a:off x="5181600" y="3562350"/>
            <a:ext cx="1610405" cy="18757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27681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577866-4275-3C3F-9DB8-4A46A0046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105514-F8EB-9044-8A29-CF103EB6248D}"/>
              </a:ext>
            </a:extLst>
          </p:cNvPr>
          <p:cNvSpPr>
            <a:spLocks noGrp="1"/>
          </p:cNvSpPr>
          <p:nvPr>
            <p:ph type="title"/>
          </p:nvPr>
        </p:nvSpPr>
        <p:spPr>
          <a:xfrm>
            <a:off x="6734553" y="1143000"/>
            <a:ext cx="4446354" cy="3134032"/>
          </a:xfrm>
        </p:spPr>
        <p:txBody>
          <a:bodyPr vert="horz" lIns="91440" tIns="45720" rIns="91440" bIns="45720" rtlCol="0" anchor="b">
            <a:normAutofit/>
          </a:bodyPr>
          <a:lstStyle/>
          <a:p>
            <a:pPr algn="ctr"/>
            <a:r>
              <a:rPr lang="en-US" sz="6600" dirty="0"/>
              <a:t>Meet the Year 3 Team.</a:t>
            </a:r>
          </a:p>
        </p:txBody>
      </p:sp>
      <p:sp>
        <p:nvSpPr>
          <p:cNvPr id="14" name="TextBox 13">
            <a:extLst>
              <a:ext uri="{FF2B5EF4-FFF2-40B4-BE49-F238E27FC236}">
                <a16:creationId xmlns:a16="http://schemas.microsoft.com/office/drawing/2014/main" id="{65B752CE-7D84-813A-DD7B-6086B22BCBDF}"/>
              </a:ext>
            </a:extLst>
          </p:cNvPr>
          <p:cNvSpPr txBox="1"/>
          <p:nvPr/>
        </p:nvSpPr>
        <p:spPr>
          <a:xfrm>
            <a:off x="1109763" y="3020354"/>
            <a:ext cx="5850668" cy="369332"/>
          </a:xfrm>
          <a:prstGeom prst="rect">
            <a:avLst/>
          </a:prstGeom>
          <a:noFill/>
        </p:spPr>
        <p:txBody>
          <a:bodyPr wrap="square">
            <a:spAutoFit/>
          </a:bodyPr>
          <a:lstStyle/>
          <a:p>
            <a:r>
              <a:rPr lang="en-GB" b="1" dirty="0"/>
              <a:t>           Miss Norgrove               Miss Tighe</a:t>
            </a:r>
          </a:p>
        </p:txBody>
      </p:sp>
      <p:sp>
        <p:nvSpPr>
          <p:cNvPr id="16" name="TextBox 15">
            <a:extLst>
              <a:ext uri="{FF2B5EF4-FFF2-40B4-BE49-F238E27FC236}">
                <a16:creationId xmlns:a16="http://schemas.microsoft.com/office/drawing/2014/main" id="{8EA9E5BC-355F-8F62-BEBB-EE7FEC1780EB}"/>
              </a:ext>
            </a:extLst>
          </p:cNvPr>
          <p:cNvSpPr txBox="1"/>
          <p:nvPr/>
        </p:nvSpPr>
        <p:spPr>
          <a:xfrm>
            <a:off x="555089" y="5178757"/>
            <a:ext cx="6093994" cy="369332"/>
          </a:xfrm>
          <a:prstGeom prst="rect">
            <a:avLst/>
          </a:prstGeom>
          <a:noFill/>
        </p:spPr>
        <p:txBody>
          <a:bodyPr wrap="square" lIns="91440" tIns="45720" rIns="91440" bIns="45720" anchor="t">
            <a:spAutoFit/>
          </a:bodyPr>
          <a:lstStyle/>
          <a:p>
            <a:pPr algn="ctr"/>
            <a:r>
              <a:rPr lang="en-GB" b="1" dirty="0"/>
              <a:t>       Mrs Bott</a:t>
            </a:r>
          </a:p>
        </p:txBody>
      </p:sp>
      <p:pic>
        <p:nvPicPr>
          <p:cNvPr id="6" name="Picture 5">
            <a:extLst>
              <a:ext uri="{FF2B5EF4-FFF2-40B4-BE49-F238E27FC236}">
                <a16:creationId xmlns:a16="http://schemas.microsoft.com/office/drawing/2014/main" id="{51BF05D1-CB4B-C1EF-B2A5-B937F6BEBFB8}"/>
              </a:ext>
            </a:extLst>
          </p:cNvPr>
          <p:cNvPicPr>
            <a:picLocks noChangeAspect="1"/>
          </p:cNvPicPr>
          <p:nvPr/>
        </p:nvPicPr>
        <p:blipFill>
          <a:blip r:embed="rId2"/>
          <a:srcRect l="5705" t="1563" r="5744"/>
          <a:stretch>
            <a:fillRect/>
          </a:stretch>
        </p:blipFill>
        <p:spPr>
          <a:xfrm>
            <a:off x="1748534" y="1441573"/>
            <a:ext cx="1537827" cy="1516404"/>
          </a:xfrm>
          <a:prstGeom prst="rect">
            <a:avLst/>
          </a:prstGeom>
        </p:spPr>
      </p:pic>
      <p:pic>
        <p:nvPicPr>
          <p:cNvPr id="8" name="Picture 7">
            <a:extLst>
              <a:ext uri="{FF2B5EF4-FFF2-40B4-BE49-F238E27FC236}">
                <a16:creationId xmlns:a16="http://schemas.microsoft.com/office/drawing/2014/main" id="{C32CB2FE-B5BA-3A71-657A-B6DB6AFAF34C}"/>
              </a:ext>
              <a:ext uri="{C183D7F6-B498-43B3-948B-1728B52AA6E4}">
                <adec:decorative xmlns:adec="http://schemas.microsoft.com/office/drawing/2017/decorative" val="1"/>
              </a:ext>
            </a:extLst>
          </p:cNvPr>
          <p:cNvPicPr>
            <a:picLocks noChangeAspect="1"/>
          </p:cNvPicPr>
          <p:nvPr/>
        </p:nvPicPr>
        <p:blipFill>
          <a:blip r:embed="rId3"/>
          <a:srcRect t="22931"/>
          <a:stretch>
            <a:fillRect/>
          </a:stretch>
        </p:blipFill>
        <p:spPr>
          <a:xfrm>
            <a:off x="4163027" y="1453294"/>
            <a:ext cx="1537827" cy="1390383"/>
          </a:xfrm>
          <a:prstGeom prst="flowChartConnector">
            <a:avLst/>
          </a:prstGeom>
          <a:ln>
            <a:noFill/>
          </a:ln>
        </p:spPr>
      </p:pic>
      <p:sp>
        <p:nvSpPr>
          <p:cNvPr id="10" name="Oval 9">
            <a:extLst>
              <a:ext uri="{FF2B5EF4-FFF2-40B4-BE49-F238E27FC236}">
                <a16:creationId xmlns:a16="http://schemas.microsoft.com/office/drawing/2014/main" id="{04AD4F83-AE80-895E-F706-85C10C5F136B}"/>
              </a:ext>
            </a:extLst>
          </p:cNvPr>
          <p:cNvSpPr/>
          <p:nvPr/>
        </p:nvSpPr>
        <p:spPr>
          <a:xfrm>
            <a:off x="3258107" y="3781980"/>
            <a:ext cx="1213450" cy="1241984"/>
          </a:xfrm>
          <a:prstGeom prst="ellipse">
            <a:avLst/>
          </a:prstGeom>
          <a:blipFill>
            <a:blip r:embed="rId4"/>
            <a:srcRect/>
            <a:stretch>
              <a:fillRect t="-16000" b="-1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dirty="0"/>
          </a:p>
        </p:txBody>
      </p:sp>
    </p:spTree>
    <p:extLst>
      <p:ext uri="{BB962C8B-B14F-4D97-AF65-F5344CB8AC3E}">
        <p14:creationId xmlns:p14="http://schemas.microsoft.com/office/powerpoint/2010/main" val="159396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519176-AB9E-8968-99C8-C87E021FC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297E4-3A77-9433-CD71-A8A142C7076C}"/>
              </a:ext>
            </a:extLst>
          </p:cNvPr>
          <p:cNvSpPr>
            <a:spLocks noGrp="1"/>
          </p:cNvSpPr>
          <p:nvPr>
            <p:ph type="title"/>
          </p:nvPr>
        </p:nvSpPr>
        <p:spPr>
          <a:xfrm>
            <a:off x="6734553" y="1143000"/>
            <a:ext cx="4446354" cy="3134032"/>
          </a:xfrm>
        </p:spPr>
        <p:txBody>
          <a:bodyPr vert="horz" lIns="91440" tIns="45720" rIns="91440" bIns="45720" rtlCol="0" anchor="b">
            <a:normAutofit/>
          </a:bodyPr>
          <a:lstStyle/>
          <a:p>
            <a:pPr algn="ctr"/>
            <a:r>
              <a:rPr lang="en-US" sz="6600" dirty="0"/>
              <a:t>Meet the Year 2 Team.</a:t>
            </a:r>
          </a:p>
        </p:txBody>
      </p:sp>
      <p:sp>
        <p:nvSpPr>
          <p:cNvPr id="14" name="TextBox 13">
            <a:extLst>
              <a:ext uri="{FF2B5EF4-FFF2-40B4-BE49-F238E27FC236}">
                <a16:creationId xmlns:a16="http://schemas.microsoft.com/office/drawing/2014/main" id="{48E6D424-06E5-A27A-B59F-4E426ED4A564}"/>
              </a:ext>
            </a:extLst>
          </p:cNvPr>
          <p:cNvSpPr txBox="1"/>
          <p:nvPr/>
        </p:nvSpPr>
        <p:spPr>
          <a:xfrm>
            <a:off x="1109763" y="3020354"/>
            <a:ext cx="5850668" cy="369332"/>
          </a:xfrm>
          <a:prstGeom prst="rect">
            <a:avLst/>
          </a:prstGeom>
          <a:noFill/>
        </p:spPr>
        <p:txBody>
          <a:bodyPr wrap="square">
            <a:spAutoFit/>
          </a:bodyPr>
          <a:lstStyle/>
          <a:p>
            <a:r>
              <a:rPr lang="en-GB" b="1" dirty="0"/>
              <a:t>           Mrs Stokes                Mrs Walton</a:t>
            </a:r>
          </a:p>
        </p:txBody>
      </p:sp>
      <p:sp>
        <p:nvSpPr>
          <p:cNvPr id="16" name="TextBox 15">
            <a:extLst>
              <a:ext uri="{FF2B5EF4-FFF2-40B4-BE49-F238E27FC236}">
                <a16:creationId xmlns:a16="http://schemas.microsoft.com/office/drawing/2014/main" id="{C0C41290-6A46-38CF-C3C0-02762B3C4262}"/>
              </a:ext>
            </a:extLst>
          </p:cNvPr>
          <p:cNvSpPr txBox="1"/>
          <p:nvPr/>
        </p:nvSpPr>
        <p:spPr>
          <a:xfrm>
            <a:off x="555089" y="5178757"/>
            <a:ext cx="6093994" cy="369332"/>
          </a:xfrm>
          <a:prstGeom prst="rect">
            <a:avLst/>
          </a:prstGeom>
          <a:noFill/>
        </p:spPr>
        <p:txBody>
          <a:bodyPr wrap="square">
            <a:spAutoFit/>
          </a:bodyPr>
          <a:lstStyle/>
          <a:p>
            <a:pPr algn="ctr"/>
            <a:r>
              <a:rPr lang="en-GB" b="1" dirty="0"/>
              <a:t>    Mrs Smith                     Miss Nicholls</a:t>
            </a:r>
          </a:p>
        </p:txBody>
      </p:sp>
      <p:pic>
        <p:nvPicPr>
          <p:cNvPr id="9" name="Content Placeholder 8">
            <a:extLst>
              <a:ext uri="{FF2B5EF4-FFF2-40B4-BE49-F238E27FC236}">
                <a16:creationId xmlns:a16="http://schemas.microsoft.com/office/drawing/2014/main" id="{F3B2A210-E8AD-7D6C-3F1F-DA0F1D8E0F5F}"/>
              </a:ext>
            </a:extLst>
          </p:cNvPr>
          <p:cNvPicPr>
            <a:picLocks noGrp="1" noChangeAspect="1"/>
          </p:cNvPicPr>
          <p:nvPr>
            <p:ph idx="1"/>
          </p:nvPr>
        </p:nvPicPr>
        <p:blipFill>
          <a:blip r:embed="rId2"/>
          <a:stretch>
            <a:fillRect/>
          </a:stretch>
        </p:blipFill>
        <p:spPr>
          <a:xfrm>
            <a:off x="1521891" y="1356759"/>
            <a:ext cx="1750096" cy="1750096"/>
          </a:xfrm>
          <a:prstGeom prst="rect">
            <a:avLst/>
          </a:prstGeom>
        </p:spPr>
      </p:pic>
      <p:pic>
        <p:nvPicPr>
          <p:cNvPr id="13" name="Picture 12">
            <a:extLst>
              <a:ext uri="{FF2B5EF4-FFF2-40B4-BE49-F238E27FC236}">
                <a16:creationId xmlns:a16="http://schemas.microsoft.com/office/drawing/2014/main" id="{CC9152BA-955E-BA65-6696-2BCDE1F7D0A7}"/>
              </a:ext>
            </a:extLst>
          </p:cNvPr>
          <p:cNvPicPr>
            <a:picLocks noChangeAspect="1"/>
          </p:cNvPicPr>
          <p:nvPr/>
        </p:nvPicPr>
        <p:blipFill>
          <a:blip r:embed="rId3"/>
          <a:stretch>
            <a:fillRect/>
          </a:stretch>
        </p:blipFill>
        <p:spPr>
          <a:xfrm>
            <a:off x="3839633" y="1331616"/>
            <a:ext cx="1883827" cy="1688738"/>
          </a:xfrm>
          <a:prstGeom prst="rect">
            <a:avLst/>
          </a:prstGeom>
        </p:spPr>
      </p:pic>
      <p:pic>
        <p:nvPicPr>
          <p:cNvPr id="25" name="Picture 24">
            <a:extLst>
              <a:ext uri="{FF2B5EF4-FFF2-40B4-BE49-F238E27FC236}">
                <a16:creationId xmlns:a16="http://schemas.microsoft.com/office/drawing/2014/main" id="{157580F9-F793-A330-9C48-2671AE2B03C3}"/>
              </a:ext>
            </a:extLst>
          </p:cNvPr>
          <p:cNvPicPr>
            <a:picLocks noChangeAspect="1"/>
          </p:cNvPicPr>
          <p:nvPr/>
        </p:nvPicPr>
        <p:blipFill>
          <a:blip r:embed="rId4"/>
          <a:stretch>
            <a:fillRect/>
          </a:stretch>
        </p:blipFill>
        <p:spPr>
          <a:xfrm>
            <a:off x="1382946" y="3678459"/>
            <a:ext cx="2087547" cy="1527559"/>
          </a:xfrm>
          <a:prstGeom prst="rect">
            <a:avLst/>
          </a:prstGeom>
        </p:spPr>
      </p:pic>
      <p:pic>
        <p:nvPicPr>
          <p:cNvPr id="29" name="Picture 28">
            <a:extLst>
              <a:ext uri="{FF2B5EF4-FFF2-40B4-BE49-F238E27FC236}">
                <a16:creationId xmlns:a16="http://schemas.microsoft.com/office/drawing/2014/main" id="{7D165A8D-D86F-AF43-F29A-25E34F4BA1F3}"/>
              </a:ext>
            </a:extLst>
          </p:cNvPr>
          <p:cNvPicPr>
            <a:picLocks noChangeAspect="1"/>
          </p:cNvPicPr>
          <p:nvPr/>
        </p:nvPicPr>
        <p:blipFill>
          <a:blip r:embed="rId5"/>
          <a:stretch>
            <a:fillRect/>
          </a:stretch>
        </p:blipFill>
        <p:spPr>
          <a:xfrm>
            <a:off x="4390829" y="3649411"/>
            <a:ext cx="975445" cy="1444877"/>
          </a:xfrm>
          <a:prstGeom prst="rect">
            <a:avLst/>
          </a:prstGeom>
        </p:spPr>
      </p:pic>
    </p:spTree>
    <p:extLst>
      <p:ext uri="{BB962C8B-B14F-4D97-AF65-F5344CB8AC3E}">
        <p14:creationId xmlns:p14="http://schemas.microsoft.com/office/powerpoint/2010/main" val="50548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075EE-DFB8-6749-53BA-E59AC9D73ABD}"/>
              </a:ext>
            </a:extLst>
          </p:cNvPr>
          <p:cNvSpPr>
            <a:spLocks noGrp="1"/>
          </p:cNvSpPr>
          <p:nvPr>
            <p:ph type="title"/>
          </p:nvPr>
        </p:nvSpPr>
        <p:spPr>
          <a:xfrm>
            <a:off x="6734553" y="1143000"/>
            <a:ext cx="4446354" cy="3134032"/>
          </a:xfrm>
        </p:spPr>
        <p:txBody>
          <a:bodyPr vert="horz" lIns="91440" tIns="45720" rIns="91440" bIns="45720" rtlCol="0" anchor="b">
            <a:normAutofit/>
          </a:bodyPr>
          <a:lstStyle/>
          <a:p>
            <a:pPr algn="ctr"/>
            <a:r>
              <a:rPr lang="en-US" sz="6600" dirty="0"/>
              <a:t>Meet the Year 1 Team.</a:t>
            </a:r>
          </a:p>
        </p:txBody>
      </p:sp>
      <p:pic>
        <p:nvPicPr>
          <p:cNvPr id="12" name="Picture 11">
            <a:extLst>
              <a:ext uri="{FF2B5EF4-FFF2-40B4-BE49-F238E27FC236}">
                <a16:creationId xmlns:a16="http://schemas.microsoft.com/office/drawing/2014/main" id="{37ECC2FB-B425-158B-9EAA-2A7AE5087E1B}"/>
              </a:ext>
            </a:extLst>
          </p:cNvPr>
          <p:cNvPicPr>
            <a:picLocks noChangeAspect="1"/>
          </p:cNvPicPr>
          <p:nvPr/>
        </p:nvPicPr>
        <p:blipFill>
          <a:blip r:embed="rId2"/>
          <a:stretch>
            <a:fillRect/>
          </a:stretch>
        </p:blipFill>
        <p:spPr>
          <a:xfrm>
            <a:off x="2541807" y="3561656"/>
            <a:ext cx="2245637" cy="1482967"/>
          </a:xfrm>
          <a:prstGeom prst="roundRect">
            <a:avLst>
              <a:gd name="adj" fmla="val 1858"/>
            </a:avLst>
          </a:prstGeom>
          <a:effectLst/>
        </p:spPr>
      </p:pic>
      <p:pic>
        <p:nvPicPr>
          <p:cNvPr id="7" name="Content Placeholder 6">
            <a:extLst>
              <a:ext uri="{FF2B5EF4-FFF2-40B4-BE49-F238E27FC236}">
                <a16:creationId xmlns:a16="http://schemas.microsoft.com/office/drawing/2014/main" id="{7CB96173-EF99-7D7F-D406-03E4899BDC9E}"/>
              </a:ext>
            </a:extLst>
          </p:cNvPr>
          <p:cNvPicPr>
            <a:picLocks noGrp="1" noChangeAspect="1"/>
          </p:cNvPicPr>
          <p:nvPr>
            <p:ph idx="1"/>
          </p:nvPr>
        </p:nvPicPr>
        <p:blipFill>
          <a:blip r:embed="rId3"/>
          <a:stretch>
            <a:fillRect/>
          </a:stretch>
        </p:blipFill>
        <p:spPr>
          <a:xfrm>
            <a:off x="1241132" y="1406449"/>
            <a:ext cx="2245636" cy="1525337"/>
          </a:xfrm>
          <a:prstGeom prst="roundRect">
            <a:avLst>
              <a:gd name="adj" fmla="val 1858"/>
            </a:avLst>
          </a:prstGeom>
          <a:effectLst/>
        </p:spPr>
      </p:pic>
      <p:pic>
        <p:nvPicPr>
          <p:cNvPr id="10" name="Picture 9">
            <a:extLst>
              <a:ext uri="{FF2B5EF4-FFF2-40B4-BE49-F238E27FC236}">
                <a16:creationId xmlns:a16="http://schemas.microsoft.com/office/drawing/2014/main" id="{7DE37944-44BC-47EC-36DC-E1F80B47F1FE}"/>
              </a:ext>
            </a:extLst>
          </p:cNvPr>
          <p:cNvPicPr>
            <a:picLocks noChangeAspect="1"/>
          </p:cNvPicPr>
          <p:nvPr/>
        </p:nvPicPr>
        <p:blipFill>
          <a:blip r:embed="rId4"/>
          <a:stretch>
            <a:fillRect/>
          </a:stretch>
        </p:blipFill>
        <p:spPr>
          <a:xfrm>
            <a:off x="3666093" y="1406936"/>
            <a:ext cx="2245636" cy="1537397"/>
          </a:xfrm>
          <a:prstGeom prst="roundRect">
            <a:avLst>
              <a:gd name="adj" fmla="val 1858"/>
            </a:avLst>
          </a:prstGeom>
          <a:effectLst/>
        </p:spPr>
      </p:pic>
      <p:sp>
        <p:nvSpPr>
          <p:cNvPr id="14" name="TextBox 13">
            <a:extLst>
              <a:ext uri="{FF2B5EF4-FFF2-40B4-BE49-F238E27FC236}">
                <a16:creationId xmlns:a16="http://schemas.microsoft.com/office/drawing/2014/main" id="{D24AF193-7194-1DD8-0148-7DBF04CD0A0F}"/>
              </a:ext>
            </a:extLst>
          </p:cNvPr>
          <p:cNvSpPr txBox="1"/>
          <p:nvPr/>
        </p:nvSpPr>
        <p:spPr>
          <a:xfrm>
            <a:off x="1109763" y="3020354"/>
            <a:ext cx="5850668" cy="369332"/>
          </a:xfrm>
          <a:prstGeom prst="rect">
            <a:avLst/>
          </a:prstGeom>
          <a:noFill/>
        </p:spPr>
        <p:txBody>
          <a:bodyPr wrap="square">
            <a:spAutoFit/>
          </a:bodyPr>
          <a:lstStyle/>
          <a:p>
            <a:r>
              <a:rPr lang="en-GB" b="1" dirty="0"/>
              <a:t>           Mrs Poole                Miss Cartwright         </a:t>
            </a:r>
          </a:p>
        </p:txBody>
      </p:sp>
      <p:sp>
        <p:nvSpPr>
          <p:cNvPr id="16" name="TextBox 15">
            <a:extLst>
              <a:ext uri="{FF2B5EF4-FFF2-40B4-BE49-F238E27FC236}">
                <a16:creationId xmlns:a16="http://schemas.microsoft.com/office/drawing/2014/main" id="{A45BDA1A-E1CD-7B44-6EA9-305F6F140509}"/>
              </a:ext>
            </a:extLst>
          </p:cNvPr>
          <p:cNvSpPr txBox="1"/>
          <p:nvPr/>
        </p:nvSpPr>
        <p:spPr>
          <a:xfrm>
            <a:off x="555089" y="5178757"/>
            <a:ext cx="6093994" cy="369332"/>
          </a:xfrm>
          <a:prstGeom prst="rect">
            <a:avLst/>
          </a:prstGeom>
          <a:noFill/>
        </p:spPr>
        <p:txBody>
          <a:bodyPr wrap="square">
            <a:spAutoFit/>
          </a:bodyPr>
          <a:lstStyle/>
          <a:p>
            <a:pPr algn="ctr"/>
            <a:r>
              <a:rPr lang="en-GB" b="1" dirty="0"/>
              <a:t>Mrs Hammond</a:t>
            </a:r>
          </a:p>
        </p:txBody>
      </p:sp>
    </p:spTree>
    <p:extLst>
      <p:ext uri="{BB962C8B-B14F-4D97-AF65-F5344CB8AC3E}">
        <p14:creationId xmlns:p14="http://schemas.microsoft.com/office/powerpoint/2010/main" val="3497044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p:txBody>
          <a:bodyPr/>
          <a:lstStyle/>
          <a:p>
            <a:pPr marL="0" indent="0" algn="ctr" fontAlgn="base">
              <a:buNone/>
            </a:pPr>
            <a:br>
              <a:rPr lang="en-GB" dirty="0"/>
            </a:br>
            <a:r>
              <a:rPr lang="en-GB" b="1" i="0" dirty="0">
                <a:solidFill>
                  <a:schemeClr val="bg1"/>
                </a:solidFill>
                <a:effectLst/>
                <a:latin typeface="OpenSans"/>
              </a:rPr>
              <a:t>Attendance MATTERS</a:t>
            </a:r>
            <a:br>
              <a:rPr lang="en-GB" b="1" i="0" dirty="0">
                <a:solidFill>
                  <a:schemeClr val="bg1"/>
                </a:solidFill>
                <a:effectLst/>
                <a:latin typeface="OpenSans"/>
              </a:rPr>
            </a:br>
            <a:r>
              <a:rPr lang="en-GB" sz="2400" b="0" i="0" dirty="0">
                <a:solidFill>
                  <a:schemeClr val="bg1"/>
                </a:solidFill>
                <a:effectLst/>
                <a:latin typeface="OpenSans"/>
              </a:rPr>
              <a:t>Excellent attendance at school allows a child to have the best possible start in life</a:t>
            </a:r>
            <a:r>
              <a:rPr lang="en-GB" sz="2400" b="0" i="0" dirty="0">
                <a:solidFill>
                  <a:srgbClr val="464646"/>
                </a:solidFill>
                <a:effectLst/>
                <a:latin typeface="OpenSans"/>
              </a:rPr>
              <a:t>.</a:t>
            </a:r>
            <a:br>
              <a:rPr lang="en-GB" b="0" i="0" dirty="0">
                <a:effectLst/>
                <a:latin typeface="OpenSans"/>
              </a:rPr>
            </a:br>
            <a:endParaRPr lang="en-GB" dirty="0"/>
          </a:p>
        </p:txBody>
      </p:sp>
      <p:sp>
        <p:nvSpPr>
          <p:cNvPr id="3" name="Content Placeholder 2">
            <a:extLst>
              <a:ext uri="{FF2B5EF4-FFF2-40B4-BE49-F238E27FC236}">
                <a16:creationId xmlns:a16="http://schemas.microsoft.com/office/drawing/2014/main" id="{C13825B7-6050-A438-6210-4B80A9FE2BD1}"/>
              </a:ext>
            </a:extLst>
          </p:cNvPr>
          <p:cNvSpPr>
            <a:spLocks noGrp="1"/>
          </p:cNvSpPr>
          <p:nvPr>
            <p:ph idx="1"/>
          </p:nvPr>
        </p:nvSpPr>
        <p:spPr>
          <a:xfrm>
            <a:off x="806246" y="2271252"/>
            <a:ext cx="10992464" cy="4208206"/>
          </a:xfrm>
        </p:spPr>
        <p:txBody>
          <a:bodyPr vert="horz" lIns="91440" tIns="45720" rIns="91440" bIns="45720" rtlCol="0" anchor="t">
            <a:normAutofit fontScale="92500" lnSpcReduction="20000"/>
          </a:bodyPr>
          <a:lstStyle/>
          <a:p>
            <a:pPr algn="l" fontAlgn="base"/>
            <a:r>
              <a:rPr lang="en-GB" b="1" i="0" dirty="0">
                <a:solidFill>
                  <a:srgbClr val="111111"/>
                </a:solidFill>
                <a:effectLst/>
                <a:latin typeface="Open Sans"/>
                <a:ea typeface="Open Sans"/>
                <a:cs typeface="Open Sans"/>
              </a:rPr>
              <a:t>Illness</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It can be tricky deciding whether to keep your child off school when they are unwell. Most illnesses are very mild, like a minor headache or a slight cold. If you decide to keep your child at home, it’s important to phone the school, or complete our </a:t>
            </a:r>
            <a:r>
              <a:rPr lang="en-GB" dirty="0">
                <a:solidFill>
                  <a:srgbClr val="464646"/>
                </a:solidFill>
                <a:latin typeface="OpenSans"/>
              </a:rPr>
              <a:t>online</a:t>
            </a:r>
            <a:r>
              <a:rPr lang="en-GB" b="0" i="0" dirty="0">
                <a:solidFill>
                  <a:srgbClr val="464646"/>
                </a:solidFill>
                <a:effectLst/>
                <a:latin typeface="OpenSans"/>
              </a:rPr>
              <a:t> absence form before 9am to let us know why they will be absent. Parents need to call school every day of a child’s absence</a:t>
            </a:r>
            <a:r>
              <a:rPr lang="en-GB" dirty="0">
                <a:solidFill>
                  <a:srgbClr val="464646"/>
                </a:solidFill>
                <a:latin typeface="OpenSans"/>
              </a:rPr>
              <a:t>.</a:t>
            </a:r>
            <a:endParaRPr lang="en-GB" b="0" i="0" dirty="0">
              <a:solidFill>
                <a:srgbClr val="464646"/>
              </a:solidFill>
              <a:effectLst/>
              <a:latin typeface="OpenSans"/>
            </a:endParaRPr>
          </a:p>
          <a:p>
            <a:pPr algn="l" fontAlgn="base"/>
            <a:r>
              <a:rPr lang="en-GB" b="1" i="0" dirty="0">
                <a:solidFill>
                  <a:srgbClr val="111111"/>
                </a:solidFill>
                <a:effectLst/>
                <a:latin typeface="Open Sans"/>
                <a:ea typeface="Open Sans"/>
                <a:cs typeface="Open Sans"/>
              </a:rPr>
              <a:t>What should I do if my child is anxious or worried about going to school?</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Sometimes, children and young people are anxious or worried about going to school. This could be because of reasons inside and outside school. You may feel, under these circumstances, it is best to allow your child to miss school. This will not help find a solution. If your child is worried about going to school, contact us to discuss the concern so it can be resolved.</a:t>
            </a:r>
          </a:p>
          <a:p>
            <a:pPr algn="l" fontAlgn="base"/>
            <a:r>
              <a:rPr lang="en-GB" b="1" i="0" dirty="0">
                <a:solidFill>
                  <a:srgbClr val="111111"/>
                </a:solidFill>
                <a:effectLst/>
                <a:latin typeface="Open Sans"/>
                <a:ea typeface="Open Sans"/>
                <a:cs typeface="Open Sans"/>
              </a:rPr>
              <a:t>Routine medical and dental appointments</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Wherever possible, make medical and dental appointments after school or in school holidays.</a:t>
            </a:r>
          </a:p>
          <a:p>
            <a:pPr algn="l" fontAlgn="base"/>
            <a:r>
              <a:rPr lang="en-GB" b="1" i="0" dirty="0">
                <a:solidFill>
                  <a:srgbClr val="111111"/>
                </a:solidFill>
                <a:effectLst/>
                <a:latin typeface="Open Sans"/>
                <a:ea typeface="Open Sans"/>
                <a:cs typeface="Open Sans"/>
              </a:rPr>
              <a:t>What about taking my child out of school to go on holiday?</a:t>
            </a:r>
          </a:p>
          <a:p>
            <a:pPr marL="0" indent="0" fontAlgn="base">
              <a:buNone/>
            </a:pPr>
            <a:r>
              <a:rPr lang="en-GB" i="1" dirty="0">
                <a:solidFill>
                  <a:srgbClr val="111111"/>
                </a:solidFill>
                <a:latin typeface="Open Sans"/>
                <a:ea typeface="Open Sans"/>
                <a:cs typeface="Open Sans"/>
              </a:rPr>
              <a:t>We will not authorise holidays taken during term time, unless there is an agreed exceptional circumstance.  Should you wish to take your child out of school, then please complete a form which you can find in the waiting area.</a:t>
            </a:r>
            <a:endParaRPr lang="en-GB" i="1" dirty="0">
              <a:solidFill>
                <a:srgbClr val="464646"/>
              </a:solidFill>
              <a:effectLst/>
              <a:latin typeface="Open Sans"/>
              <a:ea typeface="Open Sans"/>
              <a:cs typeface="Open Sans"/>
            </a:endParaRPr>
          </a:p>
          <a:p>
            <a:pPr marL="0" indent="0">
              <a:buNone/>
            </a:pPr>
            <a:endParaRPr lang="en-GB" dirty="0"/>
          </a:p>
        </p:txBody>
      </p:sp>
    </p:spTree>
    <p:extLst>
      <p:ext uri="{BB962C8B-B14F-4D97-AF65-F5344CB8AC3E}">
        <p14:creationId xmlns:p14="http://schemas.microsoft.com/office/powerpoint/2010/main" val="299460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DAB3-7269-499B-3A81-1F92D339C47D}"/>
              </a:ext>
            </a:extLst>
          </p:cNvPr>
          <p:cNvSpPr>
            <a:spLocks noGrp="1"/>
          </p:cNvSpPr>
          <p:nvPr>
            <p:ph type="title"/>
          </p:nvPr>
        </p:nvSpPr>
        <p:spPr/>
        <p:txBody>
          <a:bodyPr/>
          <a:lstStyle/>
          <a:p>
            <a:pPr algn="ctr"/>
            <a:r>
              <a:rPr lang="en-GB" dirty="0">
                <a:latin typeface="Open Sans"/>
                <a:ea typeface="Open Sans"/>
                <a:cs typeface="Open Sans"/>
              </a:rPr>
              <a:t>Important: Attendance Notices</a:t>
            </a:r>
          </a:p>
        </p:txBody>
      </p:sp>
      <p:sp>
        <p:nvSpPr>
          <p:cNvPr id="3" name="Content Placeholder 2">
            <a:extLst>
              <a:ext uri="{FF2B5EF4-FFF2-40B4-BE49-F238E27FC236}">
                <a16:creationId xmlns:a16="http://schemas.microsoft.com/office/drawing/2014/main" id="{32E7359B-B02E-58AF-1AB2-13D0FD533C4C}"/>
              </a:ext>
            </a:extLst>
          </p:cNvPr>
          <p:cNvSpPr>
            <a:spLocks noGrp="1"/>
          </p:cNvSpPr>
          <p:nvPr>
            <p:ph idx="1"/>
          </p:nvPr>
        </p:nvSpPr>
        <p:spPr>
          <a:xfrm>
            <a:off x="1154955" y="2603500"/>
            <a:ext cx="9619756" cy="3416300"/>
          </a:xfrm>
        </p:spPr>
        <p:txBody>
          <a:bodyPr vert="horz" lIns="91440" tIns="45720" rIns="91440" bIns="45720" rtlCol="0" anchor="t">
            <a:normAutofit fontScale="92500" lnSpcReduction="10000"/>
          </a:bodyPr>
          <a:lstStyle/>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Penalty notices issued for offences are charged at a rate of £160 per parent per child. This can be paid at £80 if paid within 21 days.</a:t>
            </a: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Any second penalty notice issued to the same parent for the same child within a rolling 3-year period will be issued at the rate of £160 to be paid within 28 days with no option for a discounted rate.</a:t>
            </a: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threshold at which a penalty notice must be considered is set at 10 sessions (equivalent to 5 days) of unauthorised absence within a rolling 10-school week period. This may include absences as a result of arriving late after the register closes at 9:15 am. The 10 school weeks may span different terms or school years.</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 maximum of 2 penalty notices may be issued to a parent for the same child within a rolling 3-year period, so at the 3rd (or subsequent) offence(s) another course of action will need to be considered (such as prosecution).</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GB" dirty="0">
              <a:solidFill>
                <a:srgbClr val="000000"/>
              </a:solidFill>
              <a:latin typeface="Times New Roman"/>
              <a:cs typeface="Times New Roman"/>
            </a:endParaRPr>
          </a:p>
          <a:p>
            <a:endParaRPr lang="en-GB" dirty="0">
              <a:solidFill>
                <a:srgbClr val="000000"/>
              </a:solidFill>
              <a:latin typeface="Times New Roman"/>
              <a:cs typeface="Times New Roman"/>
            </a:endParaRPr>
          </a:p>
        </p:txBody>
      </p:sp>
    </p:spTree>
    <p:extLst>
      <p:ext uri="{BB962C8B-B14F-4D97-AF65-F5344CB8AC3E}">
        <p14:creationId xmlns:p14="http://schemas.microsoft.com/office/powerpoint/2010/main" val="1147622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741" y="609600"/>
            <a:ext cx="11104605" cy="7971413"/>
          </a:xfrm>
          <a:prstGeom prst="rect">
            <a:avLst/>
          </a:prstGeom>
          <a:noFill/>
        </p:spPr>
        <p:txBody>
          <a:bodyPr wrap="square" lIns="91440" tIns="45720" rIns="91440" bIns="45720" rtlCol="0" anchor="t">
            <a:spAutoFit/>
          </a:bodyPr>
          <a:lstStyle/>
          <a:p>
            <a:pPr algn="ctr"/>
            <a:endParaRPr lang="en-GB" sz="3200" b="1" dirty="0">
              <a:latin typeface="Calibri" panose="020F0502020204030204" pitchFamily="34" charset="0"/>
            </a:endParaRPr>
          </a:p>
          <a:p>
            <a:pPr algn="ctr"/>
            <a:r>
              <a:rPr lang="en-GB" sz="3200" b="1" dirty="0">
                <a:latin typeface="Calibri"/>
                <a:ea typeface="Calibri"/>
                <a:cs typeface="Calibri"/>
              </a:rPr>
              <a:t>Communication</a:t>
            </a:r>
            <a:endParaRPr lang="en-GB" sz="3200" b="1" i="1" dirty="0">
              <a:solidFill>
                <a:srgbClr val="7030A0"/>
              </a:solidFill>
              <a:latin typeface="Calibri"/>
              <a:ea typeface="Calibri"/>
              <a:cs typeface="Calibri"/>
            </a:endParaRPr>
          </a:p>
          <a:p>
            <a:pPr algn="ctr"/>
            <a:r>
              <a:rPr lang="en-GB" sz="3200" i="1" dirty="0">
                <a:solidFill>
                  <a:srgbClr val="7030A0"/>
                </a:solidFill>
                <a:latin typeface="Calibri"/>
                <a:ea typeface="Calibri"/>
                <a:cs typeface="Calibri"/>
              </a:rPr>
              <a:t>It is good to talk!</a:t>
            </a:r>
          </a:p>
          <a:p>
            <a:pPr algn="ctr"/>
            <a:endParaRPr lang="en-GB" sz="3200" i="1" dirty="0">
              <a:latin typeface="Calibri" panose="020F0502020204030204" pitchFamily="34" charset="0"/>
            </a:endParaRPr>
          </a:p>
          <a:p>
            <a:pPr marL="457200" indent="-457200" algn="ctr">
              <a:buFont typeface="Arial" panose="020B0604020202020204" pitchFamily="34" charset="0"/>
              <a:buChar char="•"/>
            </a:pPr>
            <a:r>
              <a:rPr lang="en-GB" sz="2800" dirty="0">
                <a:latin typeface="Calibri"/>
                <a:ea typeface="Calibri"/>
                <a:cs typeface="Calibri"/>
              </a:rPr>
              <a:t>Picking Up</a:t>
            </a:r>
          </a:p>
          <a:p>
            <a:pPr marL="457200" indent="-457200" algn="ctr">
              <a:buFont typeface="Arial" panose="020B0604020202020204" pitchFamily="34" charset="0"/>
              <a:buChar char="•"/>
            </a:pPr>
            <a:r>
              <a:rPr lang="en-GB" sz="2800" dirty="0">
                <a:latin typeface="Calibri"/>
                <a:ea typeface="Calibri"/>
                <a:cs typeface="Calibri"/>
              </a:rPr>
              <a:t>Make an appointment via the office</a:t>
            </a:r>
          </a:p>
          <a:p>
            <a:pPr marL="457200" indent="-457200" algn="ctr">
              <a:buFont typeface="Arial" panose="020B0604020202020204" pitchFamily="34" charset="0"/>
              <a:buChar char="•"/>
            </a:pPr>
            <a:r>
              <a:rPr lang="en-GB" sz="2800" dirty="0">
                <a:latin typeface="Calibri"/>
                <a:ea typeface="Calibri"/>
                <a:cs typeface="Calibri"/>
              </a:rPr>
              <a:t>Speak to the right person – class teachers first </a:t>
            </a:r>
            <a:r>
              <a:rPr lang="en-GB" sz="2800" dirty="0">
                <a:latin typeface="Calibri"/>
                <a:ea typeface="Calibri"/>
                <a:cs typeface="Calibri"/>
                <a:sym typeface="Wingdings" panose="05000000000000000000" pitchFamily="2" charset="2"/>
              </a:rPr>
              <a:t></a:t>
            </a:r>
            <a:endParaRPr lang="en-GB" sz="2800" dirty="0">
              <a:latin typeface="Calibri"/>
              <a:ea typeface="Calibri"/>
              <a:cs typeface="Calibri"/>
            </a:endParaRPr>
          </a:p>
          <a:p>
            <a:pPr algn="ctr"/>
            <a:r>
              <a:rPr lang="en-GB" sz="2800" dirty="0">
                <a:solidFill>
                  <a:srgbClr val="7030A0"/>
                </a:solidFill>
                <a:latin typeface="Calibri"/>
                <a:ea typeface="Calibri"/>
                <a:cs typeface="Calibri"/>
              </a:rPr>
              <a:t>Our messages to you</a:t>
            </a:r>
          </a:p>
          <a:p>
            <a:pPr marL="457200" indent="-457200" algn="ctr">
              <a:buFont typeface="Arial" panose="020B0604020202020204" pitchFamily="34" charset="0"/>
              <a:buChar char="•"/>
            </a:pPr>
            <a:r>
              <a:rPr lang="en-GB" sz="2800" dirty="0">
                <a:latin typeface="Calibri"/>
                <a:ea typeface="Calibri"/>
                <a:cs typeface="Calibri"/>
              </a:rPr>
              <a:t>Newsletters</a:t>
            </a:r>
          </a:p>
          <a:p>
            <a:pPr marL="457200" indent="-457200" algn="ctr">
              <a:buFont typeface="Arial" panose="020B0604020202020204" pitchFamily="34" charset="0"/>
              <a:buChar char="•"/>
            </a:pPr>
            <a:r>
              <a:rPr lang="en-GB" sz="2800" dirty="0">
                <a:latin typeface="Calibri"/>
                <a:ea typeface="Calibri"/>
                <a:cs typeface="Calibri"/>
              </a:rPr>
              <a:t>Texts via School Spider</a:t>
            </a:r>
          </a:p>
          <a:p>
            <a:pPr marL="457200" indent="-457200" algn="ctr">
              <a:buFont typeface="Arial" panose="020B0604020202020204" pitchFamily="34" charset="0"/>
              <a:buChar char="•"/>
            </a:pPr>
            <a:r>
              <a:rPr lang="en-GB" sz="2800" dirty="0">
                <a:latin typeface="Calibri"/>
                <a:ea typeface="Calibri"/>
                <a:cs typeface="Calibri"/>
              </a:rPr>
              <a:t>Parents' evenings</a:t>
            </a:r>
          </a:p>
          <a:p>
            <a:pPr marL="457200" indent="-457200" algn="ctr">
              <a:buFont typeface="Arial" panose="020B0604020202020204" pitchFamily="34" charset="0"/>
              <a:buChar char="•"/>
            </a:pPr>
            <a:r>
              <a:rPr lang="en-GB" sz="2800" dirty="0">
                <a:latin typeface="Calibri"/>
                <a:ea typeface="Calibri"/>
                <a:cs typeface="Calibri"/>
              </a:rPr>
              <a:t>Website</a:t>
            </a:r>
          </a:p>
          <a:p>
            <a:pPr marL="457200" indent="-457200" algn="ctr">
              <a:buFont typeface="Arial" panose="020B0604020202020204" pitchFamily="34" charset="0"/>
              <a:buChar char="•"/>
            </a:pPr>
            <a:r>
              <a:rPr lang="en-GB" sz="2800" dirty="0">
                <a:solidFill>
                  <a:srgbClr val="000000"/>
                </a:solidFill>
                <a:latin typeface="Calibri"/>
                <a:ea typeface="Calibri"/>
                <a:cs typeface="Calibri"/>
              </a:rPr>
              <a:t>Email</a:t>
            </a:r>
          </a:p>
          <a:p>
            <a:endParaRPr lang="en-GB" sz="3200" b="1" dirty="0">
              <a:solidFill>
                <a:schemeClr val="bg2">
                  <a:lumMod val="75000"/>
                </a:schemeClr>
              </a:solidFill>
            </a:endParaRPr>
          </a:p>
          <a:p>
            <a:endParaRPr lang="en-GB" sz="3200" b="1" dirty="0">
              <a:solidFill>
                <a:schemeClr val="bg2">
                  <a:lumMod val="75000"/>
                </a:schemeClr>
              </a:solidFill>
            </a:endParaRPr>
          </a:p>
          <a:p>
            <a:pPr marL="285750" indent="-285750">
              <a:buFont typeface="Arial" panose="020B0604020202020204" pitchFamily="34" charset="0"/>
              <a:buChar char="•"/>
            </a:pPr>
            <a:endParaRPr lang="en-GB" sz="3200" dirty="0">
              <a:solidFill>
                <a:schemeClr val="bg2">
                  <a:lumMod val="75000"/>
                </a:schemeClr>
              </a:solidFill>
            </a:endParaRPr>
          </a:p>
          <a:p>
            <a:pPr marL="285750" indent="-285750">
              <a:buFont typeface="Arial" panose="020B0604020202020204" pitchFamily="34" charset="0"/>
              <a:buChar char="•"/>
            </a:pPr>
            <a:endParaRPr lang="en-GB" dirty="0">
              <a:solidFill>
                <a:schemeClr val="bg2">
                  <a:lumMod val="75000"/>
                </a:schemeClr>
              </a:solidFill>
            </a:endParaRPr>
          </a:p>
          <a:p>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366" y="4167028"/>
            <a:ext cx="2858175" cy="2314832"/>
          </a:xfrm>
          <a:prstGeom prst="rect">
            <a:avLst/>
          </a:prstGeom>
        </p:spPr>
      </p:pic>
    </p:spTree>
    <p:extLst>
      <p:ext uri="{BB962C8B-B14F-4D97-AF65-F5344CB8AC3E}">
        <p14:creationId xmlns:p14="http://schemas.microsoft.com/office/powerpoint/2010/main" val="118059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CB50-B77A-BDA3-6ED4-DA9D83BBF3A5}"/>
            </a:ext>
          </a:extLst>
        </p:cNvPr>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34E5F4A3-84A4-B0D5-CCC6-C34EBA8C9BEE}"/>
              </a:ext>
            </a:extLst>
          </p:cNvPr>
          <p:cNvGraphicFramePr>
            <a:graphicFrameLocks noGrp="1"/>
          </p:cNvGraphicFramePr>
          <p:nvPr/>
        </p:nvGraphicFramePr>
        <p:xfrm>
          <a:off x="0" y="181167"/>
          <a:ext cx="12192000" cy="6651008"/>
        </p:xfrm>
        <a:graphic>
          <a:graphicData uri="http://schemas.openxmlformats.org/drawingml/2006/table">
            <a:tbl>
              <a:tblPr firstRow="1" bandRow="1">
                <a:effectLst/>
                <a:tableStyleId>{5C22544A-7EE6-4342-B048-85BDC9FD1C3A}</a:tableStyleId>
              </a:tblPr>
              <a:tblGrid>
                <a:gridCol w="554636">
                  <a:extLst>
                    <a:ext uri="{9D8B030D-6E8A-4147-A177-3AD203B41FA5}">
                      <a16:colId xmlns:a16="http://schemas.microsoft.com/office/drawing/2014/main" val="3971017466"/>
                    </a:ext>
                  </a:extLst>
                </a:gridCol>
                <a:gridCol w="3867066">
                  <a:extLst>
                    <a:ext uri="{9D8B030D-6E8A-4147-A177-3AD203B41FA5}">
                      <a16:colId xmlns:a16="http://schemas.microsoft.com/office/drawing/2014/main" val="34618994"/>
                    </a:ext>
                  </a:extLst>
                </a:gridCol>
                <a:gridCol w="2985622">
                  <a:extLst>
                    <a:ext uri="{9D8B030D-6E8A-4147-A177-3AD203B41FA5}">
                      <a16:colId xmlns:a16="http://schemas.microsoft.com/office/drawing/2014/main" val="1280158076"/>
                    </a:ext>
                  </a:extLst>
                </a:gridCol>
                <a:gridCol w="2807647">
                  <a:extLst>
                    <a:ext uri="{9D8B030D-6E8A-4147-A177-3AD203B41FA5}">
                      <a16:colId xmlns:a16="http://schemas.microsoft.com/office/drawing/2014/main" val="951610689"/>
                    </a:ext>
                  </a:extLst>
                </a:gridCol>
                <a:gridCol w="1977029">
                  <a:extLst>
                    <a:ext uri="{9D8B030D-6E8A-4147-A177-3AD203B41FA5}">
                      <a16:colId xmlns:a16="http://schemas.microsoft.com/office/drawing/2014/main" val="741572810"/>
                    </a:ext>
                  </a:extLst>
                </a:gridCol>
              </a:tblGrid>
              <a:tr h="652284">
                <a:tc rowSpan="2">
                  <a:txBody>
                    <a:bodyPr/>
                    <a:lstStyle/>
                    <a:p>
                      <a:pPr lvl="0" algn="ctr">
                        <a:buNone/>
                      </a:pPr>
                      <a:endParaRPr lang="en-GB" sz="2400" b="0">
                        <a:solidFill>
                          <a:schemeClr val="bg1"/>
                        </a:solidFill>
                      </a:endParaRPr>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solidFill>
                      <a:schemeClr val="bg1"/>
                    </a:solidFill>
                  </a:tcPr>
                </a:tc>
                <a:tc gridSpan="4">
                  <a:txBody>
                    <a:bodyPr/>
                    <a:lstStyle/>
                    <a:p>
                      <a:pPr lvl="0" algn="ctr">
                        <a:buNone/>
                      </a:pPr>
                      <a:r>
                        <a:rPr lang="en-GB" sz="2400" b="0" i="0" u="none" strike="noStrike" noProof="0" dirty="0">
                          <a:solidFill>
                            <a:schemeClr val="bg1"/>
                          </a:solidFill>
                          <a:latin typeface="+mn-lt"/>
                        </a:rPr>
                        <a:t>Years 1,2,3 Learning Beyond the Classroom 2026-2027</a:t>
                      </a:r>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93394"/>
                  </a:ext>
                </a:extLst>
              </a:tr>
              <a:tr h="636739">
                <a:tc vMerge="1">
                  <a:txBody>
                    <a:bodyPr/>
                    <a:lstStyle/>
                    <a:p>
                      <a:endParaRPr lang="en-US"/>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Visitors in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a:solidFill>
                            <a:srgbClr val="000000"/>
                          </a:solidFill>
                        </a:rPr>
                        <a:t>Visits in the locality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a:solidFill>
                            <a:srgbClr val="000000"/>
                          </a:solidFill>
                        </a:rPr>
                        <a:t>Visits outside the locality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After school clubs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7978631"/>
                  </a:ext>
                </a:extLst>
              </a:tr>
              <a:tr h="1486348">
                <a:tc>
                  <a:txBody>
                    <a:bodyPr/>
                    <a:lstStyle/>
                    <a:p>
                      <a:pPr lvl="0" algn="ctr"/>
                      <a:r>
                        <a:rPr lang="en-GB" b="1" dirty="0"/>
                        <a:t>Autumn</a:t>
                      </a:r>
                    </a:p>
                    <a:p>
                      <a:pPr marL="0" lvl="0" indent="0" algn="ctr">
                        <a:buClr>
                          <a:srgbClr val="000000"/>
                        </a:buClr>
                        <a:buNone/>
                      </a:pPr>
                      <a:endParaRPr lang="en-GB" sz="1200" b="0" i="0" u="none" strike="noStrike" noProof="0" dirty="0">
                        <a:solidFill>
                          <a:srgbClr val="000000"/>
                        </a:solidFill>
                        <a:latin typeface="Calibri"/>
                      </a:endParaRPr>
                    </a:p>
                    <a:p>
                      <a:pPr marL="0" lvl="0" indent="0" algn="ctr">
                        <a:buNone/>
                      </a:pPr>
                      <a:endParaRPr lang="en-GB" sz="1200" b="0" i="0" u="none" strike="noStrike" noProof="0" dirty="0">
                        <a:solidFill>
                          <a:srgbClr val="000000"/>
                        </a:solidFill>
                        <a:latin typeface="Calibri"/>
                      </a:endParaRPr>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buNone/>
                      </a:pPr>
                      <a:r>
                        <a:rPr lang="en-GB" sz="1050" b="1" i="0" u="none" strike="noStrike" noProof="0" dirty="0">
                          <a:solidFill>
                            <a:srgbClr val="000000"/>
                          </a:solidFill>
                          <a:latin typeface="Calibri"/>
                        </a:rPr>
                        <a:t>Pantomime</a:t>
                      </a:r>
                      <a:r>
                        <a:rPr lang="en-GB" sz="1100" b="1" i="0" u="none" strike="noStrike" noProof="0" dirty="0">
                          <a:solidFill>
                            <a:srgbClr val="000000"/>
                          </a:solidFill>
                          <a:latin typeface="Calibri"/>
                        </a:rPr>
                        <a:t> – 1,2,3</a:t>
                      </a:r>
                      <a:endParaRPr lang="en-US" sz="1050" b="1" dirty="0"/>
                    </a:p>
                    <a:p>
                      <a:pPr lvl="0" algn="l">
                        <a:lnSpc>
                          <a:spcPct val="100000"/>
                        </a:lnSpc>
                        <a:spcBef>
                          <a:spcPts val="0"/>
                        </a:spcBef>
                        <a:spcAft>
                          <a:spcPts val="0"/>
                        </a:spcAft>
                        <a:buNone/>
                      </a:pPr>
                      <a:r>
                        <a:rPr lang="en-GB" sz="1050" b="1" i="0" u="none" strike="noStrike" noProof="0" dirty="0">
                          <a:latin typeface="Calibri"/>
                        </a:rPr>
                        <a:t>Y1 Emergency Services </a:t>
                      </a:r>
                      <a:r>
                        <a:rPr lang="en-GB" sz="1050" b="0" i="0" u="none" strike="noStrike" noProof="0" dirty="0">
                          <a:latin typeface="Calibri"/>
                        </a:rPr>
                        <a:t>– what to do in an emergency</a:t>
                      </a:r>
                      <a:endParaRPr lang="en-GB" sz="1050" b="1" i="0" u="none" strike="noStrike" noProof="0" dirty="0">
                        <a:latin typeface="Calibri"/>
                      </a:endParaRPr>
                    </a:p>
                    <a:p>
                      <a:pPr lvl="0" algn="l">
                        <a:lnSpc>
                          <a:spcPct val="100000"/>
                        </a:lnSpc>
                        <a:spcBef>
                          <a:spcPts val="0"/>
                        </a:spcBef>
                        <a:spcAft>
                          <a:spcPts val="0"/>
                        </a:spcAft>
                        <a:buNone/>
                      </a:pPr>
                      <a:r>
                        <a:rPr lang="en-GB" sz="1050" b="1" i="0" u="none" strike="noStrike" noProof="0" dirty="0">
                          <a:latin typeface="Calibri"/>
                        </a:rPr>
                        <a:t>Y1 Dental health - Dentist Visit</a:t>
                      </a:r>
                    </a:p>
                    <a:p>
                      <a:pPr lvl="0" algn="l">
                        <a:lnSpc>
                          <a:spcPct val="100000"/>
                        </a:lnSpc>
                        <a:spcBef>
                          <a:spcPts val="0"/>
                        </a:spcBef>
                        <a:spcAft>
                          <a:spcPts val="0"/>
                        </a:spcAft>
                        <a:buNone/>
                      </a:pPr>
                      <a:r>
                        <a:rPr lang="en-GB" sz="1050" b="1" i="0" u="none" strike="noStrike" noProof="0" dirty="0">
                          <a:solidFill>
                            <a:schemeClr val="tx1"/>
                          </a:solidFill>
                          <a:latin typeface="+mn-lt"/>
                        </a:rPr>
                        <a:t>Y2 Representative from Mary Stevens Hospice</a:t>
                      </a:r>
                      <a:endParaRPr lang="en-US" sz="1050" b="1" i="0" u="none" strike="noStrike" noProof="0" dirty="0">
                        <a:solidFill>
                          <a:schemeClr val="tx1"/>
                        </a:solidFill>
                        <a:latin typeface="+mn-lt"/>
                      </a:endParaRPr>
                    </a:p>
                    <a:p>
                      <a:pPr lvl="0" algn="l">
                        <a:lnSpc>
                          <a:spcPct val="100000"/>
                        </a:lnSpc>
                        <a:spcBef>
                          <a:spcPts val="0"/>
                        </a:spcBef>
                        <a:spcAft>
                          <a:spcPts val="0"/>
                        </a:spcAft>
                        <a:buNone/>
                      </a:pPr>
                      <a:r>
                        <a:rPr lang="en-GB" sz="1050" b="1" i="0" u="none" strike="noStrike" noProof="0" dirty="0">
                          <a:solidFill>
                            <a:schemeClr val="tx1"/>
                          </a:solidFill>
                          <a:latin typeface="+mn-lt"/>
                        </a:rPr>
                        <a:t>Y2 School Nurse </a:t>
                      </a:r>
                    </a:p>
                    <a:p>
                      <a:pPr lvl="0" algn="l">
                        <a:lnSpc>
                          <a:spcPct val="100000"/>
                        </a:lnSpc>
                        <a:spcBef>
                          <a:spcPts val="0"/>
                        </a:spcBef>
                        <a:spcAft>
                          <a:spcPts val="0"/>
                        </a:spcAft>
                        <a:buNone/>
                      </a:pPr>
                      <a:endParaRPr lang="en-GB" sz="1050" b="0" i="0" u="none" strike="noStrike" noProof="0" dirty="0">
                        <a:latin typeface="Calibri"/>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Y1 Church – Christmas RE focus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Y2 </a:t>
                      </a:r>
                      <a:r>
                        <a:rPr lang="en-GB" sz="1050" b="0" i="0" u="none" strike="noStrike" noProof="0" dirty="0">
                          <a:solidFill>
                            <a:srgbClr val="000000"/>
                          </a:solidFill>
                          <a:latin typeface="+mn-lt"/>
                        </a:rPr>
                        <a:t>Mary Stevens Park</a:t>
                      </a:r>
                      <a:endParaRPr lang="en-US" sz="1050" b="0" i="0" u="none" strike="noStrike" noProof="0" dirty="0">
                        <a:solidFill>
                          <a:srgbClr val="000000"/>
                        </a:solidFill>
                        <a:latin typeface="+mn-lt"/>
                      </a:endParaRPr>
                    </a:p>
                    <a:p>
                      <a:pPr lvl="0">
                        <a:buNone/>
                      </a:pPr>
                      <a:r>
                        <a:rPr lang="en-GB" sz="1050" b="0" i="0" u="none" strike="noStrike" noProof="0" dirty="0">
                          <a:solidFill>
                            <a:srgbClr val="000000"/>
                          </a:solidFill>
                          <a:latin typeface="+mn-lt"/>
                        </a:rPr>
                        <a:t>Stourbridge Park</a:t>
                      </a:r>
                    </a:p>
                    <a:p>
                      <a:pPr lvl="0">
                        <a:buNone/>
                      </a:pPr>
                      <a:r>
                        <a:rPr lang="en-GB" sz="1050" b="0" i="0" u="none" strike="noStrike" noProof="0" dirty="0">
                          <a:solidFill>
                            <a:srgbClr val="000000"/>
                          </a:solidFill>
                          <a:latin typeface="+mn-lt"/>
                        </a:rPr>
                        <a:t>Haden Hill House</a:t>
                      </a:r>
                    </a:p>
                    <a:p>
                      <a:pPr lvl="0">
                        <a:buNone/>
                      </a:pPr>
                      <a:r>
                        <a:rPr lang="en-GB" sz="1050" b="0" i="0" u="none" strike="noStrike" noProof="0" dirty="0">
                          <a:solidFill>
                            <a:srgbClr val="000000"/>
                          </a:solidFill>
                          <a:latin typeface="+mn-lt"/>
                        </a:rPr>
                        <a:t>Map making around school grounds</a:t>
                      </a:r>
                      <a:endParaRPr lang="en-US" sz="1050" b="0" i="0" u="none" strike="noStrike" noProof="0" dirty="0">
                        <a:solidFill>
                          <a:srgbClr val="000000"/>
                        </a:solidFill>
                        <a:latin typeface="+mn-lt"/>
                      </a:endParaRPr>
                    </a:p>
                    <a:p>
                      <a:pPr lvl="0">
                        <a:buNone/>
                      </a:pPr>
                      <a:r>
                        <a:rPr lang="en-GB" sz="1050" b="0" i="0" u="none" strike="noStrike" noProof="0" dirty="0">
                          <a:solidFill>
                            <a:srgbClr val="000000"/>
                          </a:solidFill>
                          <a:latin typeface="+mn-lt"/>
                        </a:rPr>
                        <a:t>Forest School</a:t>
                      </a:r>
                      <a:endParaRPr lang="en-US" sz="1050" b="0" i="0" u="none" strike="noStrike" noProof="0" dirty="0">
                        <a:solidFill>
                          <a:srgbClr val="000000"/>
                        </a:solidFill>
                        <a:latin typeface="+mn-lt"/>
                      </a:endParaRPr>
                    </a:p>
                    <a:p>
                      <a:pPr lvl="0">
                        <a:buNone/>
                      </a:pPr>
                      <a:r>
                        <a:rPr lang="en-GB" sz="1050" b="0" i="0" u="none" strike="noStrike" noProof="0" dirty="0">
                          <a:solidFill>
                            <a:srgbClr val="000000"/>
                          </a:solidFill>
                          <a:latin typeface="+mn-lt"/>
                        </a:rPr>
                        <a:t>Church  – Christmas RE focus</a:t>
                      </a:r>
                      <a:endParaRPr lang="en-GB" sz="1050" b="0" i="0" u="none" strike="noStrike" noProof="0" dirty="0">
                        <a:solidFill>
                          <a:srgbClr val="000000"/>
                        </a:solidFill>
                        <a:latin typeface="Calibri"/>
                      </a:endParaRPr>
                    </a:p>
                    <a:p>
                      <a:pPr lvl="0">
                        <a:buNone/>
                      </a:pPr>
                      <a:r>
                        <a:rPr lang="en-GB" sz="1050" b="0" i="0" u="none" strike="noStrike" noProof="0" dirty="0">
                          <a:solidFill>
                            <a:srgbClr val="000000"/>
                          </a:solidFill>
                          <a:latin typeface="Calibri"/>
                        </a:rPr>
                        <a:t>Y3 Christ Church – Carol Concert</a:t>
                      </a:r>
                    </a:p>
                    <a:p>
                      <a:pPr lvl="0">
                        <a:buNone/>
                      </a:pPr>
                      <a:r>
                        <a:rPr lang="en-GB" sz="1050" b="0" i="0" u="none" strike="noStrike" noProof="0" dirty="0">
                          <a:solidFill>
                            <a:srgbClr val="000000"/>
                          </a:solidFill>
                          <a:latin typeface="Calibri"/>
                        </a:rPr>
                        <a:t>Y3 Christ Church – RE – Christmas </a:t>
                      </a:r>
                    </a:p>
                    <a:p>
                      <a:pPr lvl="0">
                        <a:buNone/>
                      </a:pPr>
                      <a:r>
                        <a:rPr lang="en-GB" sz="1050" b="1" i="0" u="none" strike="noStrike" noProof="0" dirty="0">
                          <a:solidFill>
                            <a:srgbClr val="000000"/>
                          </a:solidFill>
                          <a:latin typeface="Calibri"/>
                        </a:rPr>
                        <a:t>Y3 </a:t>
                      </a:r>
                      <a:r>
                        <a:rPr lang="en-GB" sz="1050" b="1" i="0" u="none" strike="noStrike" noProof="0" dirty="0" err="1">
                          <a:solidFill>
                            <a:srgbClr val="000000"/>
                          </a:solidFill>
                          <a:latin typeface="Calibri"/>
                        </a:rPr>
                        <a:t>Saltwells</a:t>
                      </a:r>
                      <a:r>
                        <a:rPr lang="en-GB" sz="1050" b="1" i="0" u="none" strike="noStrike" noProof="0" dirty="0">
                          <a:solidFill>
                            <a:srgbClr val="000000"/>
                          </a:solidFill>
                          <a:latin typeface="Calibri"/>
                        </a:rPr>
                        <a:t> </a:t>
                      </a:r>
                      <a:endParaRPr lang="en-US" sz="1050" b="1" i="0" u="none" strike="noStrike" noProof="0" dirty="0">
                        <a:solidFill>
                          <a:srgbClr val="000000"/>
                        </a:solidFill>
                        <a:latin typeface="Calibri"/>
                      </a:endParaRPr>
                    </a:p>
                    <a:p>
                      <a:pPr lvl="0">
                        <a:buNone/>
                      </a:pPr>
                      <a:r>
                        <a:rPr lang="en-GB" sz="1050" b="0" i="0" u="none" strike="noStrike" noProof="0" dirty="0">
                          <a:solidFill>
                            <a:srgbClr val="000000"/>
                          </a:solidFill>
                          <a:latin typeface="Calibri"/>
                        </a:rPr>
                        <a:t>Geography fieldwork</a:t>
                      </a:r>
                    </a:p>
                    <a:p>
                      <a:pPr lvl="0">
                        <a:buNone/>
                      </a:pPr>
                      <a:r>
                        <a:rPr lang="en-GB" sz="1050" b="0" i="0" u="none" strike="noStrike" noProof="0" dirty="0">
                          <a:solidFill>
                            <a:srgbClr val="000000"/>
                          </a:solidFill>
                          <a:latin typeface="Calibri"/>
                        </a:rPr>
                        <a:t>Forest school</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endParaRPr lang="en-GB" sz="1050" b="0" i="0" u="none" strike="noStrike" noProof="0" dirty="0">
                        <a:solidFill>
                          <a:srgbClr val="000000"/>
                        </a:solidFill>
                        <a:latin typeface="Calibri"/>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1200" b="0" i="0" u="none" strike="noStrike" noProof="0" dirty="0">
                          <a:solidFill>
                            <a:srgbClr val="000000"/>
                          </a:solidFill>
                          <a:latin typeface="Calibri"/>
                        </a:rPr>
                        <a:t>Build &amp; Make Club Y1 &amp; Y2</a:t>
                      </a:r>
                    </a:p>
                    <a:p>
                      <a:pPr lvl="0" algn="l">
                        <a:lnSpc>
                          <a:spcPct val="100000"/>
                        </a:lnSpc>
                        <a:spcBef>
                          <a:spcPts val="0"/>
                        </a:spcBef>
                        <a:spcAft>
                          <a:spcPts val="0"/>
                        </a:spcAft>
                        <a:buNone/>
                      </a:pPr>
                      <a:r>
                        <a:rPr lang="en-US" sz="1200" b="0" i="0" u="none" strike="noStrike" noProof="0" dirty="0">
                          <a:solidFill>
                            <a:srgbClr val="000000"/>
                          </a:solidFill>
                          <a:latin typeface="Calibri"/>
                        </a:rPr>
                        <a:t>Cricket Y3</a:t>
                      </a:r>
                    </a:p>
                    <a:p>
                      <a:pPr lvl="0" algn="l">
                        <a:lnSpc>
                          <a:spcPct val="100000"/>
                        </a:lnSpc>
                        <a:spcBef>
                          <a:spcPts val="0"/>
                        </a:spcBef>
                        <a:spcAft>
                          <a:spcPts val="0"/>
                        </a:spcAft>
                        <a:buNone/>
                      </a:pPr>
                      <a:r>
                        <a:rPr lang="en-US" sz="1200" b="0" i="0" u="none" strike="noStrike" noProof="0" dirty="0">
                          <a:solidFill>
                            <a:srgbClr val="000000"/>
                          </a:solidFill>
                          <a:latin typeface="Calibri"/>
                        </a:rPr>
                        <a:t>Felting Club Y2 &amp; Y3</a:t>
                      </a:r>
                    </a:p>
                    <a:p>
                      <a:pPr lvl="0" algn="l">
                        <a:lnSpc>
                          <a:spcPct val="100000"/>
                        </a:lnSpc>
                        <a:spcBef>
                          <a:spcPts val="0"/>
                        </a:spcBef>
                        <a:spcAft>
                          <a:spcPts val="0"/>
                        </a:spcAft>
                        <a:buNone/>
                      </a:pPr>
                      <a:r>
                        <a:rPr lang="en-US" sz="1200" b="0" i="0" u="none" strike="noStrike" noProof="0" dirty="0">
                          <a:solidFill>
                            <a:srgbClr val="000000"/>
                          </a:solidFill>
                          <a:latin typeface="Calibri"/>
                        </a:rPr>
                        <a:t>Tennis Y3</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5217247"/>
                  </a:ext>
                </a:extLst>
              </a:tr>
              <a:tr h="1486348">
                <a:tc>
                  <a:txBody>
                    <a:bodyPr/>
                    <a:lstStyle/>
                    <a:p>
                      <a:pPr lvl="0" algn="ctr"/>
                      <a:r>
                        <a:rPr lang="en-GB" b="1" dirty="0"/>
                        <a:t>Spring</a:t>
                      </a:r>
                    </a:p>
                    <a:p>
                      <a:pPr marL="0" lvl="0" indent="0" algn="ctr">
                        <a:buSzPct val="100000"/>
                        <a:buNone/>
                      </a:pPr>
                      <a:endParaRPr lang="en-GB" sz="1200" b="0" dirty="0"/>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lgn="l">
                        <a:lnSpc>
                          <a:spcPct val="100000"/>
                        </a:lnSpc>
                        <a:spcBef>
                          <a:spcPts val="0"/>
                        </a:spcBef>
                        <a:spcAft>
                          <a:spcPts val="0"/>
                        </a:spcAft>
                        <a:buNone/>
                      </a:pPr>
                      <a:r>
                        <a:rPr lang="en-GB" sz="1050" b="1" i="0" u="none" strike="noStrike" noProof="0" dirty="0">
                          <a:latin typeface="Calibri"/>
                        </a:rPr>
                        <a:t>Y1 Road Safety Visitors – Dudley MBC</a:t>
                      </a:r>
                      <a:endParaRPr lang="en-GB" sz="1050" dirty="0"/>
                    </a:p>
                    <a:p>
                      <a:pPr lvl="0" algn="l">
                        <a:lnSpc>
                          <a:spcPct val="100000"/>
                        </a:lnSpc>
                        <a:spcBef>
                          <a:spcPts val="0"/>
                        </a:spcBef>
                        <a:spcAft>
                          <a:spcPts val="0"/>
                        </a:spcAft>
                        <a:buNone/>
                      </a:pPr>
                      <a:r>
                        <a:rPr lang="en-GB" sz="1050" b="1" i="0" u="none" strike="noStrike" noProof="0" dirty="0">
                          <a:latin typeface="Calibri"/>
                        </a:rPr>
                        <a:t>Y1Handwashing – School Nurse </a:t>
                      </a:r>
                    </a:p>
                    <a:p>
                      <a:pPr lvl="0" algn="l">
                        <a:lnSpc>
                          <a:spcPct val="100000"/>
                        </a:lnSpc>
                        <a:spcBef>
                          <a:spcPts val="0"/>
                        </a:spcBef>
                        <a:spcAft>
                          <a:spcPts val="0"/>
                        </a:spcAft>
                        <a:buNone/>
                      </a:pPr>
                      <a:r>
                        <a:rPr lang="en-GB" sz="1050" b="1" i="0" u="none" strike="noStrike" noProof="0" dirty="0">
                          <a:solidFill>
                            <a:srgbClr val="000000"/>
                          </a:solidFill>
                          <a:latin typeface="+mn-lt"/>
                        </a:rPr>
                        <a:t>RNLI – Water Safety – water safety workshops </a:t>
                      </a:r>
                      <a:endParaRPr lang="en-GB" sz="1050" b="0" i="0" u="none" strike="noStrike" noProof="0" dirty="0">
                        <a:solidFill>
                          <a:srgbClr val="000000"/>
                        </a:solidFill>
                        <a:latin typeface="+mn-lt"/>
                      </a:endParaRPr>
                    </a:p>
                    <a:p>
                      <a:pPr lvl="0" algn="l">
                        <a:lnSpc>
                          <a:spcPct val="100000"/>
                        </a:lnSpc>
                        <a:spcBef>
                          <a:spcPts val="0"/>
                        </a:spcBef>
                        <a:spcAft>
                          <a:spcPts val="0"/>
                        </a:spcAft>
                        <a:buNone/>
                      </a:pPr>
                      <a:r>
                        <a:rPr lang="en-GB" sz="1050" b="0" i="0" u="none" strike="noStrike" noProof="0" dirty="0">
                          <a:solidFill>
                            <a:srgbClr val="000000"/>
                          </a:solidFill>
                          <a:latin typeface="+mn-lt"/>
                        </a:rPr>
                        <a:t>Y2 NSPCC Speak out, Stay safe</a:t>
                      </a:r>
                    </a:p>
                    <a:p>
                      <a:pPr lvl="0" algn="l">
                        <a:lnSpc>
                          <a:spcPct val="100000"/>
                        </a:lnSpc>
                        <a:spcBef>
                          <a:spcPts val="0"/>
                        </a:spcBef>
                        <a:spcAft>
                          <a:spcPts val="0"/>
                        </a:spcAft>
                        <a:buNone/>
                      </a:pPr>
                      <a:r>
                        <a:rPr lang="en-GB" sz="1100" b="1" i="0" u="none" strike="noStrike" noProof="0" dirty="0">
                          <a:solidFill>
                            <a:srgbClr val="FF0000"/>
                          </a:solidFill>
                          <a:latin typeface="+mn-lt"/>
                        </a:rPr>
                        <a:t>Y2 Class  Assembly</a:t>
                      </a:r>
                      <a:endParaRPr lang="en-GB" sz="1050" dirty="0"/>
                    </a:p>
                    <a:p>
                      <a:pPr lvl="0" algn="l">
                        <a:lnSpc>
                          <a:spcPct val="100000"/>
                        </a:lnSpc>
                        <a:spcBef>
                          <a:spcPts val="0"/>
                        </a:spcBef>
                        <a:spcAft>
                          <a:spcPts val="0"/>
                        </a:spcAft>
                        <a:buNone/>
                      </a:pPr>
                      <a:r>
                        <a:rPr lang="en-GB" sz="1050" b="1" i="0" u="none" strike="noStrike" noProof="0" dirty="0">
                          <a:solidFill>
                            <a:srgbClr val="000000"/>
                          </a:solidFill>
                          <a:latin typeface="+mn-lt"/>
                        </a:rPr>
                        <a:t>Y3 Mental Health and Wellbeing Workshop - Phase Trust</a:t>
                      </a:r>
                      <a:endParaRPr lang="en-US" sz="1050" b="0" i="0" u="none" strike="noStrike" noProof="0" dirty="0">
                        <a:solidFill>
                          <a:srgbClr val="000000"/>
                        </a:solidFill>
                        <a:latin typeface="+mn-lt"/>
                      </a:endParaRPr>
                    </a:p>
                    <a:p>
                      <a:pPr lvl="0" algn="l">
                        <a:lnSpc>
                          <a:spcPct val="100000"/>
                        </a:lnSpc>
                        <a:spcBef>
                          <a:spcPts val="0"/>
                        </a:spcBef>
                        <a:spcAft>
                          <a:spcPts val="0"/>
                        </a:spcAft>
                        <a:buNone/>
                      </a:pPr>
                      <a:endParaRPr lang="en-GB" sz="1050" dirty="0"/>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a:t>Y2 Church  – Easter</a:t>
                      </a:r>
                    </a:p>
                    <a:p>
                      <a:pPr lvl="0">
                        <a:buNone/>
                      </a:pPr>
                      <a:r>
                        <a:rPr lang="en-GB" sz="1050" dirty="0"/>
                        <a:t>Y2 Stevens Park, Quarry Bank</a:t>
                      </a:r>
                    </a:p>
                    <a:p>
                      <a:pPr lvl="0">
                        <a:buNone/>
                      </a:pPr>
                      <a:r>
                        <a:rPr lang="en-GB" sz="1050" b="0" i="0" u="none" strike="noStrike" noProof="0" dirty="0">
                          <a:solidFill>
                            <a:srgbClr val="000000"/>
                          </a:solidFill>
                          <a:latin typeface="Calibri"/>
                        </a:rPr>
                        <a:t>Y3 </a:t>
                      </a:r>
                      <a:r>
                        <a:rPr lang="en-GB" sz="1050" b="0" i="0" u="none" strike="noStrike" noProof="0" dirty="0" err="1">
                          <a:solidFill>
                            <a:srgbClr val="000000"/>
                          </a:solidFill>
                          <a:latin typeface="Calibri"/>
                        </a:rPr>
                        <a:t>Saltwells</a:t>
                      </a:r>
                      <a:r>
                        <a:rPr lang="en-GB" sz="1050" b="0" i="0" u="none" strike="noStrike" noProof="0" dirty="0">
                          <a:solidFill>
                            <a:srgbClr val="000000"/>
                          </a:solidFill>
                          <a:latin typeface="Calibri"/>
                        </a:rPr>
                        <a:t> – Claypits (Forest School)</a:t>
                      </a:r>
                      <a:endParaRPr lang="en-US" sz="1050" b="0" i="0" u="none" strike="noStrike" noProof="0" dirty="0">
                        <a:solidFill>
                          <a:srgbClr val="000000"/>
                        </a:solidFill>
                        <a:latin typeface="Calibri"/>
                      </a:endParaRPr>
                    </a:p>
                    <a:p>
                      <a:pPr lvl="0">
                        <a:buNone/>
                      </a:pPr>
                      <a:r>
                        <a:rPr lang="en-GB" sz="1050" b="0" i="0" u="none" strike="noStrike" noProof="0" dirty="0">
                          <a:solidFill>
                            <a:srgbClr val="000000"/>
                          </a:solidFill>
                          <a:latin typeface="Calibri"/>
                        </a:rPr>
                        <a:t>Library – 1,2,3</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r>
                        <a:rPr lang="en-GB" sz="1050" b="0" i="0" u="none" strike="noStrike" noProof="0" dirty="0">
                          <a:solidFill>
                            <a:srgbClr val="000000"/>
                          </a:solidFill>
                          <a:latin typeface="Calibri"/>
                        </a:rPr>
                        <a:t>Y1 </a:t>
                      </a:r>
                      <a:r>
                        <a:rPr lang="en-GB" sz="1050" b="0" i="0" u="none" strike="noStrike" noProof="0" dirty="0" err="1">
                          <a:solidFill>
                            <a:srgbClr val="000000"/>
                          </a:solidFill>
                          <a:latin typeface="Calibri"/>
                        </a:rPr>
                        <a:t>Hartlebury</a:t>
                      </a:r>
                      <a:r>
                        <a:rPr lang="en-GB" sz="1050" b="0" i="0" u="none" strike="noStrike" noProof="0" dirty="0">
                          <a:solidFill>
                            <a:srgbClr val="000000"/>
                          </a:solidFill>
                          <a:latin typeface="Calibri"/>
                        </a:rPr>
                        <a:t> Castle &amp; Toy Museum £22.50</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GB" sz="1200" b="0" i="0" u="none" strike="noStrike" noProof="0" dirty="0">
                          <a:latin typeface="Calibri"/>
                        </a:rPr>
                        <a:t>Gymnastics Y1, Y2 &amp; Y3</a:t>
                      </a:r>
                    </a:p>
                    <a:p>
                      <a:pPr lvl="0" algn="l">
                        <a:lnSpc>
                          <a:spcPct val="100000"/>
                        </a:lnSpc>
                        <a:spcBef>
                          <a:spcPts val="0"/>
                        </a:spcBef>
                        <a:spcAft>
                          <a:spcPts val="0"/>
                        </a:spcAft>
                        <a:buNone/>
                      </a:pPr>
                      <a:r>
                        <a:rPr lang="en-GB" sz="1200" b="0" i="0" u="none" strike="noStrike" noProof="0" dirty="0">
                          <a:latin typeface="Calibri"/>
                        </a:rPr>
                        <a:t>Football Y3</a:t>
                      </a:r>
                    </a:p>
                    <a:p>
                      <a:pPr lvl="0" algn="l">
                        <a:lnSpc>
                          <a:spcPct val="100000"/>
                        </a:lnSpc>
                        <a:spcBef>
                          <a:spcPts val="0"/>
                        </a:spcBef>
                        <a:spcAft>
                          <a:spcPts val="0"/>
                        </a:spcAft>
                        <a:buNone/>
                      </a:pPr>
                      <a:r>
                        <a:rPr lang="en-GB" sz="1200" b="0" i="0" u="none" strike="noStrike" noProof="0" dirty="0">
                          <a:latin typeface="Calibri"/>
                        </a:rPr>
                        <a:t>STEM Club Y3</a:t>
                      </a:r>
                    </a:p>
                    <a:p>
                      <a:pPr lvl="0" algn="l">
                        <a:lnSpc>
                          <a:spcPct val="100000"/>
                        </a:lnSpc>
                        <a:spcBef>
                          <a:spcPts val="0"/>
                        </a:spcBef>
                        <a:spcAft>
                          <a:spcPts val="0"/>
                        </a:spcAft>
                        <a:buNone/>
                      </a:pPr>
                      <a:r>
                        <a:rPr lang="en-GB" sz="1200" b="0" i="0" u="none" strike="noStrike" noProof="0" dirty="0">
                          <a:latin typeface="Calibri"/>
                        </a:rPr>
                        <a:t>Little Voices Y1 &amp; Y2</a:t>
                      </a:r>
                    </a:p>
                    <a:p>
                      <a:pPr lvl="0" algn="l">
                        <a:lnSpc>
                          <a:spcPct val="100000"/>
                        </a:lnSpc>
                        <a:spcBef>
                          <a:spcPts val="0"/>
                        </a:spcBef>
                        <a:spcAft>
                          <a:spcPts val="0"/>
                        </a:spcAft>
                        <a:buNone/>
                      </a:pPr>
                      <a:r>
                        <a:rPr lang="en-GB" sz="1200" b="0" i="0" u="none" strike="noStrike" noProof="0" dirty="0">
                          <a:latin typeface="Calibri"/>
                        </a:rPr>
                        <a:t>Art Y1 &amp; Y2</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021379"/>
                  </a:ext>
                </a:extLst>
              </a:tr>
              <a:tr h="1860616">
                <a:tc>
                  <a:txBody>
                    <a:bodyPr/>
                    <a:lstStyle/>
                    <a:p>
                      <a:pPr lvl="0" algn="ctr"/>
                      <a:r>
                        <a:rPr lang="en-GB" b="1" dirty="0"/>
                        <a:t>Summer</a:t>
                      </a:r>
                    </a:p>
                    <a:p>
                      <a:pPr marL="0" lvl="0" indent="0" algn="ctr">
                        <a:buSzPct val="100000"/>
                        <a:buNone/>
                      </a:pPr>
                      <a:endParaRPr lang="en-GB" sz="1200" b="0" dirty="0"/>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r>
                        <a:rPr lang="en-GB" sz="1050" b="1" dirty="0"/>
                        <a:t>Y1 Fire Safety</a:t>
                      </a:r>
                    </a:p>
                    <a:p>
                      <a:pPr lvl="0" algn="l">
                        <a:lnSpc>
                          <a:spcPct val="100000"/>
                        </a:lnSpc>
                        <a:spcBef>
                          <a:spcPts val="0"/>
                        </a:spcBef>
                        <a:spcAft>
                          <a:spcPts val="0"/>
                        </a:spcAft>
                        <a:buNone/>
                      </a:pPr>
                      <a:r>
                        <a:rPr lang="en-GB" sz="1200" b="1" i="0" u="none" strike="noStrike" noProof="0" dirty="0">
                          <a:solidFill>
                            <a:srgbClr val="FF0000"/>
                          </a:solidFill>
                          <a:latin typeface="Calibri"/>
                        </a:rPr>
                        <a:t>Y1 Class Assembly</a:t>
                      </a:r>
                    </a:p>
                    <a:p>
                      <a:pPr lvl="0" algn="l">
                        <a:lnSpc>
                          <a:spcPct val="100000"/>
                        </a:lnSpc>
                        <a:spcBef>
                          <a:spcPts val="0"/>
                        </a:spcBef>
                        <a:spcAft>
                          <a:spcPts val="0"/>
                        </a:spcAft>
                        <a:buNone/>
                      </a:pPr>
                      <a:r>
                        <a:rPr lang="en-GB" sz="1200" b="1" i="0" u="none" strike="noStrike" noProof="0" dirty="0">
                          <a:solidFill>
                            <a:srgbClr val="000000"/>
                          </a:solidFill>
                          <a:latin typeface="+mn-lt"/>
                        </a:rPr>
                        <a:t>Y2 Road Safety Visitors – Dudley MBC</a:t>
                      </a:r>
                    </a:p>
                    <a:p>
                      <a:pPr lvl="0">
                        <a:buNone/>
                      </a:pPr>
                      <a:r>
                        <a:rPr lang="en-GB" sz="1200" dirty="0"/>
                        <a:t>Y3 First Aid Classes for Children </a:t>
                      </a:r>
                    </a:p>
                    <a:p>
                      <a:pPr lvl="0" algn="l">
                        <a:lnSpc>
                          <a:spcPct val="100000"/>
                        </a:lnSpc>
                        <a:spcBef>
                          <a:spcPts val="0"/>
                        </a:spcBef>
                        <a:spcAft>
                          <a:spcPts val="0"/>
                        </a:spcAft>
                        <a:buNone/>
                      </a:pPr>
                      <a:r>
                        <a:rPr lang="en-GB" sz="1050" b="1" dirty="0">
                          <a:solidFill>
                            <a:srgbClr val="FF0000"/>
                          </a:solidFill>
                        </a:rPr>
                        <a:t>Y3 Class Assembly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a:t>Library – 1,2,3</a:t>
                      </a:r>
                    </a:p>
                    <a:p>
                      <a:pPr lvl="0"/>
                      <a:r>
                        <a:rPr lang="en-GB" sz="1050" dirty="0"/>
                        <a:t>Y1 - Map making around our school area</a:t>
                      </a:r>
                    </a:p>
                    <a:p>
                      <a:pPr lvl="0"/>
                      <a:r>
                        <a:rPr lang="en-GB" sz="1050" dirty="0"/>
                        <a:t>Forest School-Shade and Shelter</a:t>
                      </a:r>
                    </a:p>
                    <a:p>
                      <a:pPr lvl="0"/>
                      <a:r>
                        <a:rPr lang="en-GB" sz="1050" dirty="0"/>
                        <a:t>Y2 - Litter Picking</a:t>
                      </a:r>
                    </a:p>
                    <a:p>
                      <a:pPr lvl="0">
                        <a:buNone/>
                      </a:pPr>
                      <a:r>
                        <a:rPr lang="en-GB" sz="1050" dirty="0"/>
                        <a:t>Y2 -Stevens Park, Quarry Bank</a:t>
                      </a:r>
                    </a:p>
                    <a:p>
                      <a:pPr lvl="0"/>
                      <a:endParaRPr lang="en-GB" sz="1050" dirty="0"/>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err="1"/>
                        <a:t>Wroxetter</a:t>
                      </a:r>
                      <a:r>
                        <a:rPr lang="en-GB" sz="1050" dirty="0"/>
                        <a:t> Roman City £20</a:t>
                      </a:r>
                    </a:p>
                    <a:p>
                      <a:pPr lvl="0"/>
                      <a:r>
                        <a:rPr lang="en-GB" sz="1050" dirty="0">
                          <a:hlinkClick r:id="rId2"/>
                        </a:rPr>
                        <a:t>https://www.english-heritage.org.uk/visit/places/wroxeter-roman-city/</a:t>
                      </a:r>
                      <a:r>
                        <a:rPr lang="en-GB" sz="1050" dirty="0"/>
                        <a:t> </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200" dirty="0"/>
                        <a:t>Football Y1, Y2</a:t>
                      </a:r>
                    </a:p>
                    <a:p>
                      <a:pPr lvl="0"/>
                      <a:r>
                        <a:rPr lang="en-GB" sz="1200" dirty="0" err="1"/>
                        <a:t>Multisports</a:t>
                      </a:r>
                      <a:r>
                        <a:rPr lang="en-GB" sz="1200" dirty="0"/>
                        <a:t> Y1,Y2, Y3</a:t>
                      </a:r>
                    </a:p>
                    <a:p>
                      <a:pPr lvl="0"/>
                      <a:r>
                        <a:rPr lang="en-GB" sz="1200" dirty="0"/>
                        <a:t>Tennis Y1, Y2</a:t>
                      </a:r>
                    </a:p>
                    <a:p>
                      <a:pPr lvl="0"/>
                      <a:r>
                        <a:rPr lang="en-GB" sz="1200" dirty="0"/>
                        <a:t>Cheerleading Y1 Y2</a:t>
                      </a:r>
                    </a:p>
                    <a:p>
                      <a:pPr lvl="0"/>
                      <a:endParaRPr lang="en-GB" sz="1050" dirty="0"/>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7838340"/>
                  </a:ext>
                </a:extLst>
              </a:tr>
            </a:tbl>
          </a:graphicData>
        </a:graphic>
      </p:graphicFrame>
    </p:spTree>
    <p:extLst>
      <p:ext uri="{BB962C8B-B14F-4D97-AF65-F5344CB8AC3E}">
        <p14:creationId xmlns:p14="http://schemas.microsoft.com/office/powerpoint/2010/main" val="3859874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94556-8F01-A7BA-7F1C-45B08FFE24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53D63-4A09-9482-8CF9-CA66B4095B52}"/>
              </a:ext>
            </a:extLst>
          </p:cNvPr>
          <p:cNvSpPr txBox="1"/>
          <p:nvPr/>
        </p:nvSpPr>
        <p:spPr>
          <a:xfrm>
            <a:off x="683741" y="609600"/>
            <a:ext cx="11104605" cy="6663363"/>
          </a:xfrm>
          <a:prstGeom prst="rect">
            <a:avLst/>
          </a:prstGeom>
          <a:noFill/>
        </p:spPr>
        <p:txBody>
          <a:bodyPr wrap="square" lIns="91440" tIns="45720" rIns="91440" bIns="45720" rtlCol="0" anchor="t">
            <a:spAutoFit/>
          </a:bodyPr>
          <a:lstStyle/>
          <a:p>
            <a:pPr algn="ctr"/>
            <a:endParaRPr lang="en-GB" sz="3200" b="1" dirty="0">
              <a:latin typeface="Calibri" panose="020F0502020204030204" pitchFamily="34" charset="0"/>
            </a:endParaRPr>
          </a:p>
          <a:p>
            <a:pPr algn="ctr"/>
            <a:r>
              <a:rPr lang="en-GB" sz="3200" b="1" dirty="0">
                <a:solidFill>
                  <a:srgbClr val="000000"/>
                </a:solidFill>
                <a:latin typeface="Calibri"/>
                <a:ea typeface="Calibri"/>
                <a:cs typeface="Calibri"/>
              </a:rPr>
              <a:t>SEND and Inclusion</a:t>
            </a:r>
          </a:p>
          <a:p>
            <a:endParaRPr lang="en-GB" sz="3200" b="1" dirty="0">
              <a:solidFill>
                <a:schemeClr val="bg2">
                  <a:lumMod val="75000"/>
                </a:schemeClr>
              </a:solidFill>
            </a:endParaRPr>
          </a:p>
          <a:p>
            <a:endParaRPr lang="en-GB" sz="1400" b="1" dirty="0">
              <a:solidFill>
                <a:schemeClr val="bg2">
                  <a:lumMod val="75000"/>
                </a:schemeClr>
              </a:solidFill>
            </a:endParaRPr>
          </a:p>
          <a:p>
            <a:pPr algn="ctr"/>
            <a:r>
              <a:rPr lang="en-GB" sz="2000" dirty="0">
                <a:solidFill>
                  <a:schemeClr val="accent4">
                    <a:lumMod val="49000"/>
                  </a:schemeClr>
                </a:solidFill>
                <a:latin typeface="Open Sans"/>
                <a:ea typeface="Open Sans"/>
                <a:cs typeface="Open Sans"/>
              </a:rPr>
              <a:t>Inclusion is at the heart of what we do. We make reasonable adjustments and provide tailored support so that every child can access learning, participate fully and feel that they belong.</a:t>
            </a:r>
          </a:p>
          <a:p>
            <a:r>
              <a:rPr lang="en-GB" sz="1700" dirty="0">
                <a:latin typeface="Open Sans"/>
                <a:ea typeface="Open Sans"/>
                <a:cs typeface="Open Sans"/>
              </a:rPr>
              <a:t>Our approach is as follows:</a:t>
            </a:r>
          </a:p>
          <a:p>
            <a:endParaRPr lang="en-GB" sz="1700" dirty="0">
              <a:solidFill>
                <a:srgbClr val="000000"/>
              </a:solidFill>
              <a:latin typeface="Open Sans"/>
              <a:ea typeface="Open Sans"/>
              <a:cs typeface="Open Sans"/>
            </a:endParaRPr>
          </a:p>
          <a:p>
            <a:pPr marL="285750" indent="-285750">
              <a:buFont typeface="Arial"/>
              <a:buChar char="•"/>
            </a:pPr>
            <a:r>
              <a:rPr lang="en-GB" sz="1700" dirty="0">
                <a:latin typeface="Open Sans"/>
                <a:ea typeface="Open Sans"/>
                <a:cs typeface="Open Sans"/>
              </a:rPr>
              <a:t>Inclusive classrooms for all children</a:t>
            </a:r>
          </a:p>
          <a:p>
            <a:pPr marL="285750" indent="-285750">
              <a:buFont typeface="Arial"/>
              <a:buChar char="•"/>
            </a:pPr>
            <a:r>
              <a:rPr lang="en-GB" sz="1700" dirty="0">
                <a:latin typeface="Open Sans"/>
                <a:ea typeface="Open Sans"/>
                <a:cs typeface="Open Sans"/>
              </a:rPr>
              <a:t>Adaptations made to teaching and learning approaches</a:t>
            </a:r>
          </a:p>
          <a:p>
            <a:pPr marL="285750" indent="-285750">
              <a:buFont typeface="Arial"/>
              <a:buChar char="•"/>
            </a:pPr>
            <a:r>
              <a:rPr lang="en-GB" sz="1700" dirty="0">
                <a:solidFill>
                  <a:srgbClr val="000000"/>
                </a:solidFill>
                <a:latin typeface="Open Sans"/>
                <a:ea typeface="Open Sans"/>
                <a:cs typeface="Open Sans"/>
              </a:rPr>
              <a:t>Targeted support</a:t>
            </a:r>
          </a:p>
          <a:p>
            <a:pPr marL="285750" indent="-285750">
              <a:buFont typeface="Arial"/>
              <a:buChar char="•"/>
            </a:pPr>
            <a:r>
              <a:rPr lang="en-GB" sz="1700" dirty="0">
                <a:solidFill>
                  <a:srgbClr val="000000"/>
                </a:solidFill>
                <a:latin typeface="Open Sans"/>
                <a:ea typeface="Open Sans"/>
                <a:cs typeface="Open Sans"/>
              </a:rPr>
              <a:t>Strong partnerships with families</a:t>
            </a:r>
          </a:p>
          <a:p>
            <a:pPr marL="285750" indent="-285750">
              <a:buFont typeface="Arial"/>
              <a:buChar char="•"/>
            </a:pPr>
            <a:r>
              <a:rPr lang="en-GB" sz="1700" dirty="0">
                <a:solidFill>
                  <a:srgbClr val="000000"/>
                </a:solidFill>
                <a:latin typeface="Open Sans"/>
                <a:ea typeface="Open Sans"/>
                <a:cs typeface="Open Sans"/>
              </a:rPr>
              <a:t>Regular review and responsive provision</a:t>
            </a:r>
          </a:p>
          <a:p>
            <a:pPr marL="285750" indent="-285750">
              <a:buFont typeface="Arial"/>
              <a:buChar char="•"/>
            </a:pPr>
            <a:r>
              <a:rPr lang="en-GB" sz="1700" dirty="0">
                <a:solidFill>
                  <a:srgbClr val="000000"/>
                </a:solidFill>
                <a:latin typeface="Open Sans"/>
                <a:ea typeface="Open Sans"/>
                <a:cs typeface="Open Sans"/>
              </a:rPr>
              <a:t>A whole-school commitment to belonging, progress and wellbeing</a:t>
            </a:r>
          </a:p>
          <a:p>
            <a:pPr marL="285750" indent="-285750">
              <a:buFont typeface="Arial"/>
              <a:buChar char="•"/>
            </a:pPr>
            <a:endParaRPr lang="en-GB" sz="1700" dirty="0">
              <a:solidFill>
                <a:srgbClr val="000000"/>
              </a:solidFill>
              <a:latin typeface="Open Sans"/>
              <a:ea typeface="Open Sans"/>
              <a:cs typeface="Open Sans"/>
            </a:endParaRPr>
          </a:p>
          <a:p>
            <a:r>
              <a:rPr lang="en-GB" sz="1700" dirty="0">
                <a:solidFill>
                  <a:srgbClr val="000000"/>
                </a:solidFill>
                <a:latin typeface="Open Sans"/>
                <a:ea typeface="Open Sans"/>
                <a:cs typeface="Open Sans"/>
              </a:rPr>
              <a:t>Currently, Mrs Grinsell is leading SEND in school with support from the SEND and Inclusion team.  If you have any queries or concerns regarding additional needs, please email our new SEND inbox which will be checked every 2/3 days.    </a:t>
            </a:r>
          </a:p>
          <a:p>
            <a:pPr algn="ctr"/>
            <a:r>
              <a:rPr lang="en-GB" sz="1700" dirty="0">
                <a:solidFill>
                  <a:srgbClr val="000000"/>
                </a:solidFill>
                <a:latin typeface="Open Sans"/>
                <a:ea typeface="Open Sans"/>
                <a:cs typeface="Open Sans"/>
              </a:rPr>
              <a:t>send@mount.dudley.sch.uk</a:t>
            </a:r>
          </a:p>
          <a:p>
            <a:endParaRPr lang="en-GB" dirty="0">
              <a:solidFill>
                <a:srgbClr val="B0B0B0"/>
              </a:solidFill>
            </a:endParaRPr>
          </a:p>
          <a:p>
            <a:endParaRPr lang="en-GB" dirty="0"/>
          </a:p>
        </p:txBody>
      </p:sp>
      <p:pic>
        <p:nvPicPr>
          <p:cNvPr id="4" name="Picture 3" descr="Kids Working Together: Diverse Children Solve Puzzle, Global Teamwork, Friendship. Stock Vector - Illustration of global, character: 378575985">
            <a:extLst>
              <a:ext uri="{FF2B5EF4-FFF2-40B4-BE49-F238E27FC236}">
                <a16:creationId xmlns:a16="http://schemas.microsoft.com/office/drawing/2014/main" id="{66DF2543-9F3D-D7F3-2EDB-A27EA669E842}"/>
              </a:ext>
            </a:extLst>
          </p:cNvPr>
          <p:cNvPicPr>
            <a:picLocks noChangeAspect="1"/>
          </p:cNvPicPr>
          <p:nvPr/>
        </p:nvPicPr>
        <p:blipFill>
          <a:blip r:embed="rId2"/>
          <a:stretch>
            <a:fillRect/>
          </a:stretch>
        </p:blipFill>
        <p:spPr>
          <a:xfrm>
            <a:off x="8754404" y="3290307"/>
            <a:ext cx="2135923" cy="1819972"/>
          </a:xfrm>
          <a:prstGeom prst="rect">
            <a:avLst/>
          </a:prstGeom>
        </p:spPr>
      </p:pic>
    </p:spTree>
    <p:extLst>
      <p:ext uri="{BB962C8B-B14F-4D97-AF65-F5344CB8AC3E}">
        <p14:creationId xmlns:p14="http://schemas.microsoft.com/office/powerpoint/2010/main" val="1782440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8C02-AE62-900E-1CB4-267EC2416DF5}"/>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1839D821-6EF4-3B69-A971-73FB7A7A0FD0}"/>
              </a:ext>
            </a:extLst>
          </p:cNvPr>
          <p:cNvSpPr>
            <a:spLocks noGrp="1" noChangeArrowheads="1"/>
          </p:cNvSpPr>
          <p:nvPr>
            <p:ph type="title"/>
          </p:nvPr>
        </p:nvSpPr>
        <p:spPr/>
        <p:txBody>
          <a:bodyPr/>
          <a:lstStyle/>
          <a:p>
            <a:pPr algn="ctr"/>
            <a:r>
              <a:rPr lang="en-GB" altLang="en-US" sz="4000"/>
              <a:t>Safeguarding is at the </a:t>
            </a:r>
            <a:br>
              <a:rPr lang="en-GB" altLang="en-US" sz="4000"/>
            </a:br>
            <a:r>
              <a:rPr lang="en-GB" altLang="en-US" sz="4000"/>
              <a:t>heart of all we do</a:t>
            </a:r>
          </a:p>
        </p:txBody>
      </p:sp>
      <p:sp>
        <p:nvSpPr>
          <p:cNvPr id="6" name="TextBox 5">
            <a:extLst>
              <a:ext uri="{FF2B5EF4-FFF2-40B4-BE49-F238E27FC236}">
                <a16:creationId xmlns:a16="http://schemas.microsoft.com/office/drawing/2014/main" id="{FF60D564-5F87-9E48-B91C-126268CC0581}"/>
              </a:ext>
            </a:extLst>
          </p:cNvPr>
          <p:cNvSpPr txBox="1"/>
          <p:nvPr/>
        </p:nvSpPr>
        <p:spPr>
          <a:xfrm>
            <a:off x="542925" y="2351088"/>
            <a:ext cx="11106150" cy="4031873"/>
          </a:xfrm>
          <a:prstGeom prst="rect">
            <a:avLst/>
          </a:prstGeom>
          <a:noFill/>
        </p:spPr>
        <p:txBody>
          <a:bodyPr lIns="91440" tIns="45720" rIns="91440" bIns="45720" anchor="t">
            <a:spAutoFit/>
          </a:bodyPr>
          <a:lstStyle/>
          <a:p>
            <a:pPr algn="ctr" eaLnBrk="1" fontAlgn="auto" hangingPunct="1">
              <a:spcBef>
                <a:spcPts val="0"/>
              </a:spcBef>
              <a:spcAft>
                <a:spcPts val="0"/>
              </a:spcAft>
              <a:defRPr/>
            </a:pPr>
            <a:r>
              <a:rPr lang="en-GB" sz="2400" u="sng" dirty="0">
                <a:latin typeface="+mn-lt"/>
              </a:rPr>
              <a:t>Safeguarding is everyone’s responsibility.</a:t>
            </a:r>
            <a:endParaRPr lang="en-US" dirty="0"/>
          </a:p>
          <a:p>
            <a:pPr eaLnBrk="1" fontAlgn="auto" hangingPunct="1">
              <a:spcBef>
                <a:spcPts val="0"/>
              </a:spcBef>
              <a:spcAft>
                <a:spcPts val="0"/>
              </a:spcAft>
              <a:defRPr/>
            </a:pPr>
            <a:endParaRPr lang="en-GB" sz="1100" u="sng" dirty="0">
              <a:latin typeface="+mn-lt"/>
            </a:endParaRPr>
          </a:p>
          <a:p>
            <a:pPr eaLnBrk="1" fontAlgn="auto" hangingPunct="1">
              <a:spcBef>
                <a:spcPts val="0"/>
              </a:spcBef>
              <a:spcAft>
                <a:spcPts val="0"/>
              </a:spcAft>
              <a:defRPr/>
            </a:pPr>
            <a:r>
              <a:rPr lang="en-GB" sz="2000" dirty="0">
                <a:latin typeface="+mn-lt"/>
              </a:rPr>
              <a:t>If you are concerned about a child or young person, please see a member of our Safeguarding Team or report it to Children’s Services 0300 555 0050 (9am – 5pm) or 0300 555 8574 (out of office hours) In an emergency dial 999</a:t>
            </a:r>
          </a:p>
          <a:p>
            <a:pPr eaLnBrk="1" fontAlgn="auto" hangingPunct="1">
              <a:spcBef>
                <a:spcPts val="0"/>
              </a:spcBef>
              <a:spcAft>
                <a:spcPts val="0"/>
              </a:spcAft>
              <a:defRPr/>
            </a:pPr>
            <a:endParaRPr lang="en-GB" sz="1200" dirty="0">
              <a:solidFill>
                <a:schemeClr val="tx1">
                  <a:lumMod val="75000"/>
                  <a:lumOff val="25000"/>
                </a:schemeClr>
              </a:solidFill>
              <a:latin typeface="+mn-lt"/>
            </a:endParaRPr>
          </a:p>
          <a:p>
            <a:pPr>
              <a:defRPr/>
            </a:pPr>
            <a:r>
              <a:rPr lang="en-GB" sz="1400" b="1" i="1" dirty="0">
                <a:solidFill>
                  <a:schemeClr val="tx1">
                    <a:lumMod val="75000"/>
                    <a:lumOff val="25000"/>
                  </a:schemeClr>
                </a:solidFill>
              </a:rPr>
              <a:t>                 Mrs Grinsell                                                              Ms Priest                                                                  Mrs Jones         </a:t>
            </a:r>
          </a:p>
          <a:p>
            <a:pPr>
              <a:defRPr/>
            </a:pPr>
            <a:r>
              <a:rPr lang="en-GB" sz="1100" b="1" i="1" dirty="0">
                <a:solidFill>
                  <a:schemeClr val="tx1">
                    <a:lumMod val="75000"/>
                    <a:lumOff val="25000"/>
                  </a:schemeClr>
                </a:solidFill>
              </a:rPr>
              <a:t>    Designated Safeguarding Lead                                                      Deputy Safeguarding Lead                                                         Deputy Safeguarding Lead                                 </a:t>
            </a:r>
            <a:endParaRPr lang="en-GB" sz="1400" b="1" i="1" dirty="0">
              <a:solidFill>
                <a:schemeClr val="tx1">
                  <a:lumMod val="75000"/>
                  <a:lumOff val="25000"/>
                </a:schemeClr>
              </a:solidFill>
            </a:endParaRPr>
          </a:p>
          <a:p>
            <a:pPr eaLnBrk="1" fontAlgn="auto" hangingPunct="1">
              <a:spcBef>
                <a:spcPts val="0"/>
              </a:spcBef>
              <a:spcAft>
                <a:spcPts val="0"/>
              </a:spcAft>
              <a:defRPr/>
            </a:pPr>
            <a:r>
              <a:rPr lang="en-GB" sz="2400" b="1" dirty="0">
                <a:solidFill>
                  <a:schemeClr val="bg2">
                    <a:lumMod val="75000"/>
                  </a:schemeClr>
                </a:solidFill>
                <a:latin typeface="+mn-lt"/>
              </a:rPr>
              <a:t>   </a:t>
            </a:r>
          </a:p>
          <a:p>
            <a:pPr eaLnBrk="1" fontAlgn="auto" hangingPunct="1">
              <a:spcBef>
                <a:spcPts val="0"/>
              </a:spcBef>
              <a:spcAft>
                <a:spcPts val="0"/>
              </a:spcAft>
              <a:defRPr/>
            </a:pPr>
            <a:endParaRPr lang="en-GB" sz="3200" b="1" dirty="0">
              <a:solidFill>
                <a:schemeClr val="bg2">
                  <a:lumMod val="75000"/>
                </a:schemeClr>
              </a:solidFill>
              <a:latin typeface="+mn-lt"/>
            </a:endParaRPr>
          </a:p>
          <a:p>
            <a:pPr eaLnBrk="1" fontAlgn="auto" hangingPunct="1">
              <a:spcBef>
                <a:spcPts val="0"/>
              </a:spcBef>
              <a:spcAft>
                <a:spcPts val="0"/>
              </a:spcAft>
              <a:defRPr/>
            </a:pPr>
            <a:endParaRPr lang="en-GB" sz="3200" dirty="0">
              <a:solidFill>
                <a:schemeClr val="bg2">
                  <a:lumMod val="75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endParaRPr lang="en-GB" dirty="0">
              <a:solidFill>
                <a:schemeClr val="bg2">
                  <a:lumMod val="75000"/>
                </a:schemeClr>
              </a:solidFill>
              <a:latin typeface="+mn-lt"/>
            </a:endParaRPr>
          </a:p>
          <a:p>
            <a:pPr eaLnBrk="1" fontAlgn="auto" hangingPunct="1">
              <a:spcBef>
                <a:spcPts val="0"/>
              </a:spcBef>
              <a:spcAft>
                <a:spcPts val="0"/>
              </a:spcAft>
              <a:defRPr/>
            </a:pPr>
            <a:endParaRPr lang="en-GB" dirty="0">
              <a:latin typeface="+mn-lt"/>
            </a:endParaRPr>
          </a:p>
        </p:txBody>
      </p:sp>
      <p:pic>
        <p:nvPicPr>
          <p:cNvPr id="4" name="Picture 3">
            <a:extLst>
              <a:ext uri="{FF2B5EF4-FFF2-40B4-BE49-F238E27FC236}">
                <a16:creationId xmlns:a16="http://schemas.microsoft.com/office/drawing/2014/main" id="{C2EE05D2-6FDB-3D51-6574-0307247118B9}"/>
              </a:ext>
            </a:extLst>
          </p:cNvPr>
          <p:cNvPicPr>
            <a:picLocks noChangeAspect="1"/>
          </p:cNvPicPr>
          <p:nvPr/>
        </p:nvPicPr>
        <p:blipFill>
          <a:blip r:embed="rId3"/>
          <a:stretch>
            <a:fillRect/>
          </a:stretch>
        </p:blipFill>
        <p:spPr>
          <a:xfrm>
            <a:off x="9310174" y="4667978"/>
            <a:ext cx="1379145" cy="1762474"/>
          </a:xfrm>
          <a:prstGeom prst="rect">
            <a:avLst/>
          </a:prstGeom>
        </p:spPr>
      </p:pic>
      <p:pic>
        <p:nvPicPr>
          <p:cNvPr id="5" name="Picture 4">
            <a:extLst>
              <a:ext uri="{FF2B5EF4-FFF2-40B4-BE49-F238E27FC236}">
                <a16:creationId xmlns:a16="http://schemas.microsoft.com/office/drawing/2014/main" id="{ECF7E899-BD2F-93BC-EF97-FE64FBDABA21}"/>
              </a:ext>
            </a:extLst>
          </p:cNvPr>
          <p:cNvPicPr>
            <a:picLocks noChangeAspect="1"/>
          </p:cNvPicPr>
          <p:nvPr/>
        </p:nvPicPr>
        <p:blipFill>
          <a:blip r:embed="rId4"/>
          <a:stretch>
            <a:fillRect/>
          </a:stretch>
        </p:blipFill>
        <p:spPr>
          <a:xfrm>
            <a:off x="1154361" y="4636988"/>
            <a:ext cx="1479750" cy="1792140"/>
          </a:xfrm>
          <a:prstGeom prst="rect">
            <a:avLst/>
          </a:prstGeom>
        </p:spPr>
      </p:pic>
      <p:pic>
        <p:nvPicPr>
          <p:cNvPr id="7" name="Picture 6">
            <a:extLst>
              <a:ext uri="{FF2B5EF4-FFF2-40B4-BE49-F238E27FC236}">
                <a16:creationId xmlns:a16="http://schemas.microsoft.com/office/drawing/2014/main" id="{46F348C1-1776-98B3-4B55-1AECD172E94A}"/>
              </a:ext>
            </a:extLst>
          </p:cNvPr>
          <p:cNvPicPr>
            <a:picLocks noChangeAspect="1"/>
          </p:cNvPicPr>
          <p:nvPr/>
        </p:nvPicPr>
        <p:blipFill>
          <a:blip r:embed="rId5"/>
          <a:stretch>
            <a:fillRect/>
          </a:stretch>
        </p:blipFill>
        <p:spPr>
          <a:xfrm>
            <a:off x="5269122" y="4665563"/>
            <a:ext cx="1379145" cy="1762474"/>
          </a:xfrm>
          <a:prstGeom prst="rect">
            <a:avLst/>
          </a:prstGeom>
        </p:spPr>
      </p:pic>
    </p:spTree>
    <p:extLst>
      <p:ext uri="{BB962C8B-B14F-4D97-AF65-F5344CB8AC3E}">
        <p14:creationId xmlns:p14="http://schemas.microsoft.com/office/powerpoint/2010/main" val="2141997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741" y="609600"/>
            <a:ext cx="11104605" cy="1138773"/>
          </a:xfrm>
          <a:prstGeom prst="rect">
            <a:avLst/>
          </a:prstGeom>
          <a:noFill/>
        </p:spPr>
        <p:txBody>
          <a:bodyPr wrap="square" rtlCol="0">
            <a:spAutoFit/>
          </a:bodyPr>
          <a:lstStyle/>
          <a:p>
            <a:pPr marL="285750" indent="-285750">
              <a:buFont typeface="Arial" panose="020B0604020202020204" pitchFamily="34" charset="0"/>
              <a:buChar char="•"/>
            </a:pPr>
            <a:endParaRPr lang="en-GB" sz="3200">
              <a:solidFill>
                <a:schemeClr val="bg2">
                  <a:lumMod val="75000"/>
                </a:schemeClr>
              </a:solidFill>
            </a:endParaRPr>
          </a:p>
          <a:p>
            <a:pPr marL="285750" indent="-285750">
              <a:buFont typeface="Arial" panose="020B0604020202020204" pitchFamily="34" charset="0"/>
              <a:buChar char="•"/>
            </a:pPr>
            <a:endParaRPr lang="en-GB">
              <a:solidFill>
                <a:schemeClr val="bg2">
                  <a:lumMod val="75000"/>
                </a:schemeClr>
              </a:solidFill>
            </a:endParaRPr>
          </a:p>
          <a:p>
            <a:endParaRPr lang="en-GB"/>
          </a:p>
        </p:txBody>
      </p:sp>
      <p:pic>
        <p:nvPicPr>
          <p:cNvPr id="3" name="Picture 2"/>
          <p:cNvPicPr>
            <a:picLocks noChangeAspect="1"/>
          </p:cNvPicPr>
          <p:nvPr/>
        </p:nvPicPr>
        <p:blipFill>
          <a:blip r:embed="rId2"/>
          <a:srcRect b="16442"/>
          <a:stretch/>
        </p:blipFill>
        <p:spPr>
          <a:xfrm>
            <a:off x="3607652" y="712576"/>
            <a:ext cx="4563763" cy="5434262"/>
          </a:xfrm>
          <a:prstGeom prst="rect">
            <a:avLst/>
          </a:prstGeom>
        </p:spPr>
      </p:pic>
    </p:spTree>
    <p:extLst>
      <p:ext uri="{BB962C8B-B14F-4D97-AF65-F5344CB8AC3E}">
        <p14:creationId xmlns:p14="http://schemas.microsoft.com/office/powerpoint/2010/main" val="2436526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4044928"/>
          </a:xfrm>
        </p:spPr>
        <p:txBody>
          <a:bodyPr>
            <a:normAutofit fontScale="90000"/>
          </a:bodyPr>
          <a:lstStyle/>
          <a:p>
            <a:pPr algn="ctr"/>
            <a:br>
              <a:rPr lang="en-GB" sz="6600">
                <a:latin typeface="Calibri"/>
                <a:ea typeface="Calibri"/>
                <a:cs typeface="Calibri"/>
              </a:rPr>
            </a:br>
            <a:br>
              <a:rPr lang="en-GB" sz="6600">
                <a:latin typeface="Calibri"/>
                <a:ea typeface="Calibri"/>
                <a:cs typeface="Calibri"/>
              </a:rPr>
            </a:br>
            <a:br>
              <a:rPr lang="en-GB" sz="6600">
                <a:latin typeface="Calibri"/>
                <a:ea typeface="Calibri"/>
                <a:cs typeface="Calibri"/>
              </a:rPr>
            </a:br>
            <a:r>
              <a:rPr lang="en-GB" sz="6600">
                <a:latin typeface="Calibri"/>
                <a:ea typeface="Calibri"/>
                <a:cs typeface="Calibri"/>
              </a:rPr>
              <a:t>Thank you for coming, we look forward to working with you all.</a:t>
            </a:r>
            <a:endParaRPr lang="en-GB" sz="6600">
              <a:latin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74392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50DC4114C2414B911D1BFE7B65FD19" ma:contentTypeVersion="19" ma:contentTypeDescription="Create a new document." ma:contentTypeScope="" ma:versionID="c6b8444458e758262001f106670ddda1">
  <xsd:schema xmlns:xsd="http://www.w3.org/2001/XMLSchema" xmlns:xs="http://www.w3.org/2001/XMLSchema" xmlns:p="http://schemas.microsoft.com/office/2006/metadata/properties" xmlns:ns2="22778b93-3ca7-4fe9-a18e-e3c90171798b" xmlns:ns3="a9c6313f-da2b-40d7-8189-55223bce1b73" targetNamespace="http://schemas.microsoft.com/office/2006/metadata/properties" ma:root="true" ma:fieldsID="690ae82854be65bcc505982114cab7fd" ns2:_="" ns3:_="">
    <xsd:import namespace="22778b93-3ca7-4fe9-a18e-e3c90171798b"/>
    <xsd:import namespace="a9c6313f-da2b-40d7-8189-55223bce1b7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778b93-3ca7-4fe9-a18e-e3c9017179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e5496d9-c544-4337-b2bc-ee611e7245c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c6313f-da2b-40d7-8189-55223bce1b7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040653b-61dc-4045-818b-ccad1c18c4c0}" ma:internalName="TaxCatchAll" ma:showField="CatchAllData" ma:web="a9c6313f-da2b-40d7-8189-55223bce1b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2778b93-3ca7-4fe9-a18e-e3c90171798b">
      <Terms xmlns="http://schemas.microsoft.com/office/infopath/2007/PartnerControls"/>
    </lcf76f155ced4ddcb4097134ff3c332f>
    <TaxCatchAll xmlns="a9c6313f-da2b-40d7-8189-55223bce1b7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51BE19-F8D1-4BF0-85F1-8DB60BE318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778b93-3ca7-4fe9-a18e-e3c90171798b"/>
    <ds:schemaRef ds:uri="a9c6313f-da2b-40d7-8189-55223bce1b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DF5E81-4661-4FF7-AB61-42537A67E2A6}">
  <ds:schemaRefs>
    <ds:schemaRef ds:uri="a9c6313f-da2b-40d7-8189-55223bce1b73"/>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purl.org/dc/dcmitype/"/>
    <ds:schemaRef ds:uri="http://purl.org/dc/elements/1.1/"/>
    <ds:schemaRef ds:uri="22778b93-3ca7-4fe9-a18e-e3c90171798b"/>
    <ds:schemaRef ds:uri="http://www.w3.org/XML/1998/namespace"/>
    <ds:schemaRef ds:uri="7a3269ce-9e7c-4983-96df-57bfd624655e"/>
    <ds:schemaRef ds:uri="b22e4f87-f83e-496a-81bf-37d95ab21771"/>
  </ds:schemaRefs>
</ds:datastoreItem>
</file>

<file path=customXml/itemProps3.xml><?xml version="1.0" encoding="utf-8"?>
<ds:datastoreItem xmlns:ds="http://schemas.openxmlformats.org/officeDocument/2006/customXml" ds:itemID="{C4CBE5E1-D8D8-4154-86A1-2FB72AD8C1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TM02900722[[fn=Ion Boardroom]]</Template>
  <TotalTime>317</TotalTime>
  <Words>854</Words>
  <Application>Microsoft Office PowerPoint</Application>
  <PresentationFormat>Widescreen</PresentationFormat>
  <Paragraphs>101</Paragraphs>
  <Slides>13</Slides>
  <Notes>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Ion Boardroom</vt:lpstr>
      <vt:lpstr>Ion Boardroom</vt:lpstr>
      <vt:lpstr>Mount Pleasant Primary School</vt:lpstr>
      <vt:lpstr>Meet the Team SLT</vt:lpstr>
      <vt:lpstr>Meet the Year 3 Team.</vt:lpstr>
      <vt:lpstr>Meet the Year 2 Team.</vt:lpstr>
      <vt:lpstr>Meet the Year 1 Team.</vt:lpstr>
      <vt:lpstr> Attendance MATTERS Excellent attendance at school allows a child to have the best possible start in life. </vt:lpstr>
      <vt:lpstr>Important: Attendance Notices</vt:lpstr>
      <vt:lpstr>PowerPoint Presentation</vt:lpstr>
      <vt:lpstr>PowerPoint Presentation</vt:lpstr>
      <vt:lpstr>PowerPoint Presentation</vt:lpstr>
      <vt:lpstr>Safeguarding is at the  heart of all we do</vt:lpstr>
      <vt:lpstr>PowerPoint Presentation</vt:lpstr>
      <vt:lpstr>   Thank you for coming, we look forward to working with you 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Pleasant Primary School</dc:title>
  <dc:creator>Mrs H. Robinson</dc:creator>
  <cp:lastModifiedBy>Mrs C Grinsell</cp:lastModifiedBy>
  <cp:revision>213</cp:revision>
  <cp:lastPrinted>2022-09-22T12:07:42Z</cp:lastPrinted>
  <dcterms:created xsi:type="dcterms:W3CDTF">2018-09-11T10:05:40Z</dcterms:created>
  <dcterms:modified xsi:type="dcterms:W3CDTF">2026-09-18T09:43:57Z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0x0101002050DC4114C2414B911D1BFE7B65FD19</vt:lpwstr>
  </property>
  <property fmtid="{D5CDD505-2E9C-101B-9397-08002B2CF9AE}" pid="3" name="MediaServiceImageTags">
    <vt:lpwstr/>
  </property>
</Properties>
</file>