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4" r:id="rId4"/>
    <p:sldMasterId id="2147483777" r:id="rId5"/>
  </p:sldMasterIdLst>
  <p:notesMasterIdLst>
    <p:notesMasterId r:id="rId24"/>
  </p:notesMasterIdLst>
  <p:sldIdLst>
    <p:sldId id="256" r:id="rId6"/>
    <p:sldId id="293" r:id="rId7"/>
    <p:sldId id="269" r:id="rId8"/>
    <p:sldId id="294" r:id="rId9"/>
    <p:sldId id="284" r:id="rId10"/>
    <p:sldId id="268" r:id="rId11"/>
    <p:sldId id="296" r:id="rId12"/>
    <p:sldId id="295" r:id="rId13"/>
    <p:sldId id="297" r:id="rId14"/>
    <p:sldId id="286" r:id="rId15"/>
    <p:sldId id="281" r:id="rId16"/>
    <p:sldId id="289" r:id="rId17"/>
    <p:sldId id="290" r:id="rId18"/>
    <p:sldId id="291" r:id="rId19"/>
    <p:sldId id="267" r:id="rId20"/>
    <p:sldId id="287" r:id="rId21"/>
    <p:sldId id="288" r:id="rId22"/>
    <p:sldId id="277" r:id="rId23"/>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D4FA04-402E-035B-8572-B32BCA00EF40}" v="3" dt="2026-09-25T07:19:32.5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0AA6EBC7-91AE-4DBC-8679-F4A5F07C30B4}" type="datetimeFigureOut">
              <a:rPr lang="en-GB" smtClean="0"/>
              <a:t>25/09/2026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8768C83-E7CB-473E-9DAD-4F6B2648B72C}" type="slidenum">
              <a:rPr lang="en-GB" smtClean="0"/>
              <a:t>‹#›</a:t>
            </a:fld>
            <a:endParaRPr lang="en-GB"/>
          </a:p>
        </p:txBody>
      </p:sp>
    </p:spTree>
    <p:extLst>
      <p:ext uri="{BB962C8B-B14F-4D97-AF65-F5344CB8AC3E}">
        <p14:creationId xmlns:p14="http://schemas.microsoft.com/office/powerpoint/2010/main" val="455797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8768C83-E7CB-473E-9DAD-4F6B2648B72C}" type="slidenum">
              <a:rPr lang="en-GB" smtClean="0"/>
              <a:t>2</a:t>
            </a:fld>
            <a:endParaRPr lang="en-GB"/>
          </a:p>
        </p:txBody>
      </p:sp>
    </p:spTree>
    <p:extLst>
      <p:ext uri="{BB962C8B-B14F-4D97-AF65-F5344CB8AC3E}">
        <p14:creationId xmlns:p14="http://schemas.microsoft.com/office/powerpoint/2010/main" val="2522716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8768C83-E7CB-473E-9DAD-4F6B2648B72C}" type="slidenum">
              <a:rPr lang="en-GB" smtClean="0"/>
              <a:t>3</a:t>
            </a:fld>
            <a:endParaRPr lang="en-GB"/>
          </a:p>
        </p:txBody>
      </p:sp>
    </p:spTree>
    <p:extLst>
      <p:ext uri="{BB962C8B-B14F-4D97-AF65-F5344CB8AC3E}">
        <p14:creationId xmlns:p14="http://schemas.microsoft.com/office/powerpoint/2010/main" val="2522716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8768C83-E7CB-473E-9DAD-4F6B2648B72C}" type="slidenum">
              <a:rPr lang="en-GB" smtClean="0"/>
              <a:t>4</a:t>
            </a:fld>
            <a:endParaRPr lang="en-GB"/>
          </a:p>
        </p:txBody>
      </p:sp>
    </p:spTree>
    <p:extLst>
      <p:ext uri="{BB962C8B-B14F-4D97-AF65-F5344CB8AC3E}">
        <p14:creationId xmlns:p14="http://schemas.microsoft.com/office/powerpoint/2010/main" val="1426173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2009F5A7-C7B7-57D0-BA8C-14EEF522C0A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F9197C4A-1C87-B35E-9775-F9D97C8631A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0484" name="Slide Number Placeholder 3">
            <a:extLst>
              <a:ext uri="{FF2B5EF4-FFF2-40B4-BE49-F238E27FC236}">
                <a16:creationId xmlns:a16="http://schemas.microsoft.com/office/drawing/2014/main" id="{826C1C86-B866-5321-D4CD-BB5245A393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A8D4D7D6-F0C5-432B-9411-29CA392F8911}" type="slidenum">
              <a:rPr lang="en-GB" altLang="en-US">
                <a:latin typeface="Calibri" panose="020F0502020204030204" pitchFamily="34" charset="0"/>
              </a:rPr>
              <a:pPr fontAlgn="base">
                <a:spcBef>
                  <a:spcPct val="0"/>
                </a:spcBef>
                <a:spcAft>
                  <a:spcPct val="0"/>
                </a:spcAft>
              </a:pPr>
              <a:t>8</a:t>
            </a:fld>
            <a:endParaRPr lang="en-GB" altLang="en-US">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8768C83-E7CB-473E-9DAD-4F6B2648B72C}" type="slidenum">
              <a:rPr lang="en-GB" smtClean="0"/>
              <a:t>15</a:t>
            </a:fld>
            <a:endParaRPr lang="en-GB"/>
          </a:p>
        </p:txBody>
      </p:sp>
    </p:spTree>
    <p:extLst>
      <p:ext uri="{BB962C8B-B14F-4D97-AF65-F5344CB8AC3E}">
        <p14:creationId xmlns:p14="http://schemas.microsoft.com/office/powerpoint/2010/main" val="20633282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B61BEF0D-F0BB-DE4B-95CE-6DB70DBA9567}" type="datetimeFigureOut">
              <a:rPr lang="en-US" smtClean="0"/>
              <a:pPr/>
              <a:t>9/25/2026</a:t>
            </a:fld>
            <a:endParaRPr lang="en-US"/>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1699061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590412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589707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822310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smtClean="0"/>
              <a:pPr/>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772328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smtClean="0"/>
              <a:pPr/>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356536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9/25/2026</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437811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376829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760489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448593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1280639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5009135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6050927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9296651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8094107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1550249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5995137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6">
            <a:extLst>
              <a:ext uri="{FF2B5EF4-FFF2-40B4-BE49-F238E27FC236}">
                <a16:creationId xmlns:a16="http://schemas.microsoft.com/office/drawing/2014/main" id="{BB655FBF-8824-0AEC-EA4D-E39D5E43AFFD}"/>
              </a:ext>
            </a:extLst>
          </p:cNvPr>
          <p:cNvGrpSpPr>
            <a:grpSpLocks/>
          </p:cNvGrpSpPr>
          <p:nvPr/>
        </p:nvGrpSpPr>
        <p:grpSpPr bwMode="auto">
          <a:xfrm>
            <a:off x="0" y="-1588"/>
            <a:ext cx="12192000" cy="6865938"/>
            <a:chOff x="0" y="-2373"/>
            <a:chExt cx="12192000" cy="6867027"/>
          </a:xfrm>
        </p:grpSpPr>
        <p:sp>
          <p:nvSpPr>
            <p:cNvPr id="5" name="Rectangle 4">
              <a:extLst>
                <a:ext uri="{FF2B5EF4-FFF2-40B4-BE49-F238E27FC236}">
                  <a16:creationId xmlns:a16="http://schemas.microsoft.com/office/drawing/2014/main" id="{ACED168B-BA0D-7DC1-7FB7-64D767AB4200}"/>
                </a:ext>
              </a:extLst>
            </p:cNvPr>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a:extLst>
                <a:ext uri="{FF2B5EF4-FFF2-40B4-BE49-F238E27FC236}">
                  <a16:creationId xmlns:a16="http://schemas.microsoft.com/office/drawing/2014/main" id="{A7F6F980-AE0E-F546-501A-BBCF1B165E0A}"/>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a:extLst>
                <a:ext uri="{FF2B5EF4-FFF2-40B4-BE49-F238E27FC236}">
                  <a16:creationId xmlns:a16="http://schemas.microsoft.com/office/drawing/2014/main" id="{483C923F-0C0C-D733-E7C8-E36153F11EE5}"/>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a:extLst>
                <a:ext uri="{FF2B5EF4-FFF2-40B4-BE49-F238E27FC236}">
                  <a16:creationId xmlns:a16="http://schemas.microsoft.com/office/drawing/2014/main" id="{80B42B86-A9D2-67EE-7677-34428C60AA47}"/>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a:extLst>
                <a:ext uri="{FF2B5EF4-FFF2-40B4-BE49-F238E27FC236}">
                  <a16:creationId xmlns:a16="http://schemas.microsoft.com/office/drawing/2014/main" id="{D309CEE0-0195-C41A-EAE9-649B613F893E}"/>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a:extLst>
                <a:ext uri="{FF2B5EF4-FFF2-40B4-BE49-F238E27FC236}">
                  <a16:creationId xmlns:a16="http://schemas.microsoft.com/office/drawing/2014/main" id="{9EF0E3FD-58FD-C217-6F86-46271DE51DD3}"/>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a:extLst>
                <a:ext uri="{FF2B5EF4-FFF2-40B4-BE49-F238E27FC236}">
                  <a16:creationId xmlns:a16="http://schemas.microsoft.com/office/drawing/2014/main" id="{231E9BA6-B829-EE3F-3436-0E4F4A79A0DC}"/>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2" name="Rectangle 11">
            <a:extLst>
              <a:ext uri="{FF2B5EF4-FFF2-40B4-BE49-F238E27FC236}">
                <a16:creationId xmlns:a16="http://schemas.microsoft.com/office/drawing/2014/main" id="{D30A49FB-C68F-6AA9-51EF-00980AB09EA6}"/>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p>
        </p:txBody>
      </p:sp>
      <p:sp>
        <p:nvSpPr>
          <p:cNvPr id="3" name="Subtitle 2"/>
          <p:cNvSpPr>
            <a:spLocks noGrp="1"/>
          </p:cNvSpPr>
          <p:nvPr>
            <p:ph type="subTitle" idx="1"/>
          </p:nvPr>
        </p:nvSpPr>
        <p:spPr>
          <a:xfrm>
            <a:off x="1154955" y="4777380"/>
            <a:ext cx="8825658" cy="861420"/>
          </a:xfrm>
        </p:spPr>
        <p:txBody>
          <a:bodyPr/>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3" name="Date Placeholder 3">
            <a:extLst>
              <a:ext uri="{FF2B5EF4-FFF2-40B4-BE49-F238E27FC236}">
                <a16:creationId xmlns:a16="http://schemas.microsoft.com/office/drawing/2014/main" id="{D7466599-8B7E-7953-C930-110C67E6991B}"/>
              </a:ext>
            </a:extLst>
          </p:cNvPr>
          <p:cNvSpPr>
            <a:spLocks noGrp="1"/>
          </p:cNvSpPr>
          <p:nvPr>
            <p:ph type="dt" sz="half" idx="10"/>
          </p:nvPr>
        </p:nvSpPr>
        <p:spPr>
          <a:xfrm rot="5400000">
            <a:off x="10090150" y="1792288"/>
            <a:ext cx="990600" cy="304800"/>
          </a:xfrm>
        </p:spPr>
        <p:txBody>
          <a:bodyPr/>
          <a:lstStyle>
            <a:lvl1pPr algn="l">
              <a:defRPr b="0" i="0" smtClean="0">
                <a:solidFill>
                  <a:schemeClr val="bg1"/>
                </a:solidFill>
              </a:defRPr>
            </a:lvl1pPr>
          </a:lstStyle>
          <a:p>
            <a:pPr>
              <a:defRPr/>
            </a:pPr>
            <a:fld id="{A5914E65-8690-4E4B-94C5-C2BDBB369396}" type="datetimeFigureOut">
              <a:rPr lang="en-US"/>
              <a:pPr>
                <a:defRPr/>
              </a:pPr>
              <a:t>9/25/2026</a:t>
            </a:fld>
            <a:endParaRPr lang="en-US"/>
          </a:p>
        </p:txBody>
      </p:sp>
      <p:sp>
        <p:nvSpPr>
          <p:cNvPr id="14" name="Footer Placeholder 4">
            <a:extLst>
              <a:ext uri="{FF2B5EF4-FFF2-40B4-BE49-F238E27FC236}">
                <a16:creationId xmlns:a16="http://schemas.microsoft.com/office/drawing/2014/main" id="{0BEB01EF-4BAC-61E5-B996-E1919BEE8DE7}"/>
              </a:ext>
            </a:extLst>
          </p:cNvPr>
          <p:cNvSpPr>
            <a:spLocks noGrp="1"/>
          </p:cNvSpPr>
          <p:nvPr>
            <p:ph type="ftr" sz="quarter" idx="11"/>
          </p:nvPr>
        </p:nvSpPr>
        <p:spPr>
          <a:xfrm rot="5400000">
            <a:off x="8960644" y="3226594"/>
            <a:ext cx="3859212" cy="304800"/>
          </a:xfrm>
        </p:spPr>
        <p:txBody>
          <a:bodyPr/>
          <a:lstStyle>
            <a:lvl1pPr>
              <a:defRPr b="0" i="0">
                <a:solidFill>
                  <a:schemeClr val="bg1"/>
                </a:solidFill>
              </a:defRPr>
            </a:lvl1pPr>
          </a:lstStyle>
          <a:p>
            <a:pPr>
              <a:defRPr/>
            </a:pPr>
            <a:endParaRPr lang="en-US"/>
          </a:p>
        </p:txBody>
      </p:sp>
      <p:sp>
        <p:nvSpPr>
          <p:cNvPr id="15" name="Slide Number Placeholder 5">
            <a:extLst>
              <a:ext uri="{FF2B5EF4-FFF2-40B4-BE49-F238E27FC236}">
                <a16:creationId xmlns:a16="http://schemas.microsoft.com/office/drawing/2014/main" id="{20B6DC02-FAF0-5D5A-FF5C-FD0208D057D8}"/>
              </a:ext>
            </a:extLst>
          </p:cNvPr>
          <p:cNvSpPr>
            <a:spLocks noGrp="1"/>
          </p:cNvSpPr>
          <p:nvPr>
            <p:ph type="sldNum" sz="quarter" idx="12"/>
          </p:nvPr>
        </p:nvSpPr>
        <p:spPr>
          <a:xfrm>
            <a:off x="10350500" y="292100"/>
            <a:ext cx="838200" cy="768350"/>
          </a:xfrm>
        </p:spPr>
        <p:txBody>
          <a:bodyPr/>
          <a:lstStyle>
            <a:lvl1pPr>
              <a:defRPr sz="2800" b="0" i="0" smtClean="0">
                <a:latin typeface="+mj-lt"/>
              </a:defRPr>
            </a:lvl1pPr>
          </a:lstStyle>
          <a:p>
            <a:pPr>
              <a:defRPr/>
            </a:pPr>
            <a:fld id="{7E954B25-930F-45FA-BC29-774FE8B9DC40}" type="slidenum">
              <a:rPr lang="en-US"/>
              <a:pPr>
                <a:defRPr/>
              </a:pPr>
              <a:t>‹#›</a:t>
            </a:fld>
            <a:endParaRPr lang="en-US"/>
          </a:p>
        </p:txBody>
      </p:sp>
    </p:spTree>
    <p:extLst>
      <p:ext uri="{BB962C8B-B14F-4D97-AF65-F5344CB8AC3E}">
        <p14:creationId xmlns:p14="http://schemas.microsoft.com/office/powerpoint/2010/main" val="39870726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879F56-9EE3-58A6-E73E-E142A514B392}"/>
              </a:ext>
            </a:extLst>
          </p:cNvPr>
          <p:cNvSpPr>
            <a:spLocks noGrp="1"/>
          </p:cNvSpPr>
          <p:nvPr>
            <p:ph type="dt" sz="half" idx="10"/>
          </p:nvPr>
        </p:nvSpPr>
        <p:spPr/>
        <p:txBody>
          <a:bodyPr/>
          <a:lstStyle>
            <a:lvl1pPr>
              <a:defRPr/>
            </a:lvl1pPr>
          </a:lstStyle>
          <a:p>
            <a:pPr>
              <a:defRPr/>
            </a:pPr>
            <a:fld id="{F5391FB9-1323-49C6-B57B-DB8834CC9D37}" type="datetimeFigureOut">
              <a:rPr lang="en-US"/>
              <a:pPr>
                <a:defRPr/>
              </a:pPr>
              <a:t>9/25/2026</a:t>
            </a:fld>
            <a:endParaRPr lang="en-US"/>
          </a:p>
        </p:txBody>
      </p:sp>
      <p:sp>
        <p:nvSpPr>
          <p:cNvPr id="5" name="Footer Placeholder 4">
            <a:extLst>
              <a:ext uri="{FF2B5EF4-FFF2-40B4-BE49-F238E27FC236}">
                <a16:creationId xmlns:a16="http://schemas.microsoft.com/office/drawing/2014/main" id="{224F97BA-E3CB-A5C1-F1D3-63D6E49F5AE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B0E58CF-71D8-2F44-056A-E0DB702A9E71}"/>
              </a:ext>
            </a:extLst>
          </p:cNvPr>
          <p:cNvSpPr>
            <a:spLocks noGrp="1"/>
          </p:cNvSpPr>
          <p:nvPr>
            <p:ph type="sldNum" sz="quarter" idx="12"/>
          </p:nvPr>
        </p:nvSpPr>
        <p:spPr/>
        <p:txBody>
          <a:bodyPr/>
          <a:lstStyle>
            <a:lvl1pPr>
              <a:defRPr/>
            </a:lvl1pPr>
          </a:lstStyle>
          <a:p>
            <a:pPr>
              <a:defRPr/>
            </a:pPr>
            <a:fld id="{0B87572E-4C33-4612-86CF-D6435264FEC2}" type="slidenum">
              <a:rPr lang="en-US"/>
              <a:pPr>
                <a:defRPr/>
              </a:pPr>
              <a:t>‹#›</a:t>
            </a:fld>
            <a:endParaRPr lang="en-US"/>
          </a:p>
        </p:txBody>
      </p:sp>
    </p:spTree>
    <p:extLst>
      <p:ext uri="{BB962C8B-B14F-4D97-AF65-F5344CB8AC3E}">
        <p14:creationId xmlns:p14="http://schemas.microsoft.com/office/powerpoint/2010/main" val="33923421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4" name="Group 6">
            <a:extLst>
              <a:ext uri="{FF2B5EF4-FFF2-40B4-BE49-F238E27FC236}">
                <a16:creationId xmlns:a16="http://schemas.microsoft.com/office/drawing/2014/main" id="{717CD0E1-AF47-3C96-D0EE-7B2E862AC5A3}"/>
              </a:ext>
            </a:extLst>
          </p:cNvPr>
          <p:cNvGrpSpPr>
            <a:grpSpLocks/>
          </p:cNvGrpSpPr>
          <p:nvPr/>
        </p:nvGrpSpPr>
        <p:grpSpPr bwMode="auto">
          <a:xfrm>
            <a:off x="0" y="-1588"/>
            <a:ext cx="12192000" cy="6865938"/>
            <a:chOff x="0" y="-2373"/>
            <a:chExt cx="12192000" cy="6867027"/>
          </a:xfrm>
        </p:grpSpPr>
        <p:sp>
          <p:nvSpPr>
            <p:cNvPr id="5" name="Rectangle 4">
              <a:extLst>
                <a:ext uri="{FF2B5EF4-FFF2-40B4-BE49-F238E27FC236}">
                  <a16:creationId xmlns:a16="http://schemas.microsoft.com/office/drawing/2014/main" id="{C712AC35-052E-E208-81AD-489219C5FED6}"/>
                </a:ext>
              </a:extLst>
            </p:cNvPr>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a:extLst>
                <a:ext uri="{FF2B5EF4-FFF2-40B4-BE49-F238E27FC236}">
                  <a16:creationId xmlns:a16="http://schemas.microsoft.com/office/drawing/2014/main" id="{7BF466C9-9B2E-0A7C-2AD3-B4B6F70EDFD9}"/>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a:extLst>
                <a:ext uri="{FF2B5EF4-FFF2-40B4-BE49-F238E27FC236}">
                  <a16:creationId xmlns:a16="http://schemas.microsoft.com/office/drawing/2014/main" id="{973E380B-EF3C-9AFF-317A-C4E3EE500A6B}"/>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a:extLst>
                <a:ext uri="{FF2B5EF4-FFF2-40B4-BE49-F238E27FC236}">
                  <a16:creationId xmlns:a16="http://schemas.microsoft.com/office/drawing/2014/main" id="{0B823BE9-78B7-D877-7AF0-FFEED15137FA}"/>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a:extLst>
                <a:ext uri="{FF2B5EF4-FFF2-40B4-BE49-F238E27FC236}">
                  <a16:creationId xmlns:a16="http://schemas.microsoft.com/office/drawing/2014/main" id="{B5A7D73D-F548-93EC-99E7-9C73F5A889B0}"/>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a:extLst>
                <a:ext uri="{FF2B5EF4-FFF2-40B4-BE49-F238E27FC236}">
                  <a16:creationId xmlns:a16="http://schemas.microsoft.com/office/drawing/2014/main" id="{6F5E9599-DE8D-B621-918F-8B955196E0A9}"/>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5E0BCFD-5DFB-196E-9CAA-2535043C0272}"/>
                </a:ext>
              </a:extLst>
            </p:cNvPr>
            <p:cNvSpPr/>
            <p:nvPr/>
          </p:nvSpPr>
          <p:spPr>
            <a:xfrm>
              <a:off x="7289800" y="402504"/>
              <a:ext cx="4478338" cy="60540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5">
              <a:extLst>
                <a:ext uri="{FF2B5EF4-FFF2-40B4-BE49-F238E27FC236}">
                  <a16:creationId xmlns:a16="http://schemas.microsoft.com/office/drawing/2014/main" id="{CAF68722-6C1D-9F86-C739-A299B7A8F8CB}"/>
                </a:ext>
              </a:extLst>
            </p:cNvPr>
            <p:cNvSpPr>
              <a:spLocks/>
            </p:cNvSpPr>
            <p:nvPr/>
          </p:nvSpPr>
          <p:spPr bwMode="gray">
            <a:xfrm rot="-5677511">
              <a:off x="4698352" y="1826078"/>
              <a:ext cx="3299407" cy="440924"/>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 name="Freeform 5">
              <a:extLst>
                <a:ext uri="{FF2B5EF4-FFF2-40B4-BE49-F238E27FC236}">
                  <a16:creationId xmlns:a16="http://schemas.microsoft.com/office/drawing/2014/main" id="{C021DFFB-10EC-CF90-16AB-F1DF14614B59}"/>
                </a:ext>
              </a:extLst>
            </p:cNvPr>
            <p:cNvSpPr>
              <a:spLocks/>
            </p:cNvSpPr>
            <p:nvPr/>
          </p:nvSpPr>
          <p:spPr bwMode="gray">
            <a:xfrm rot="-5400000">
              <a:off x="3787244" y="2801721"/>
              <a:ext cx="6053670" cy="1254558"/>
            </a:xfrm>
            <a:custGeom>
              <a:avLst/>
              <a:gdLst>
                <a:gd name="T0" fmla="*/ 0 w 10000"/>
                <a:gd name="T1" fmla="*/ 0 h 8000"/>
                <a:gd name="T2" fmla="*/ 0 w 10000"/>
                <a:gd name="T3" fmla="*/ 7970 h 8000"/>
                <a:gd name="T4" fmla="*/ 10000 w 10000"/>
                <a:gd name="T5" fmla="*/ 8000 h 8000"/>
                <a:gd name="T6" fmla="*/ 10000 w 10000"/>
                <a:gd name="T7" fmla="*/ 7 h 8000"/>
                <a:gd name="T8" fmla="*/ 10000 w 10000"/>
                <a:gd name="T9" fmla="*/ 7 h 8000"/>
                <a:gd name="T10" fmla="*/ 9773 w 10000"/>
                <a:gd name="T11" fmla="*/ 156 h 8000"/>
                <a:gd name="T12" fmla="*/ 9547 w 10000"/>
                <a:gd name="T13" fmla="*/ 298 h 8000"/>
                <a:gd name="T14" fmla="*/ 9320 w 10000"/>
                <a:gd name="T15" fmla="*/ 437 h 8000"/>
                <a:gd name="T16" fmla="*/ 9092 w 10000"/>
                <a:gd name="T17" fmla="*/ 556 h 8000"/>
                <a:gd name="T18" fmla="*/ 8865 w 10000"/>
                <a:gd name="T19" fmla="*/ 676 h 8000"/>
                <a:gd name="T20" fmla="*/ 8637 w 10000"/>
                <a:gd name="T21" fmla="*/ 788 h 8000"/>
                <a:gd name="T22" fmla="*/ 8412 w 10000"/>
                <a:gd name="T23" fmla="*/ 884 h 8000"/>
                <a:gd name="T24" fmla="*/ 8184 w 10000"/>
                <a:gd name="T25" fmla="*/ 975 h 8000"/>
                <a:gd name="T26" fmla="*/ 7957 w 10000"/>
                <a:gd name="T27" fmla="*/ 1058 h 8000"/>
                <a:gd name="T28" fmla="*/ 7734 w 10000"/>
                <a:gd name="T29" fmla="*/ 1130 h 8000"/>
                <a:gd name="T30" fmla="*/ 7508 w 10000"/>
                <a:gd name="T31" fmla="*/ 1202 h 8000"/>
                <a:gd name="T32" fmla="*/ 7285 w 10000"/>
                <a:gd name="T33" fmla="*/ 1262 h 8000"/>
                <a:gd name="T34" fmla="*/ 7062 w 10000"/>
                <a:gd name="T35" fmla="*/ 1309 h 8000"/>
                <a:gd name="T36" fmla="*/ 6840 w 10000"/>
                <a:gd name="T37" fmla="*/ 1358 h 8000"/>
                <a:gd name="T38" fmla="*/ 6620 w 10000"/>
                <a:gd name="T39" fmla="*/ 1399 h 8000"/>
                <a:gd name="T40" fmla="*/ 6402 w 10000"/>
                <a:gd name="T41" fmla="*/ 1428 h 8000"/>
                <a:gd name="T42" fmla="*/ 6184 w 10000"/>
                <a:gd name="T43" fmla="*/ 1453 h 8000"/>
                <a:gd name="T44" fmla="*/ 5968 w 10000"/>
                <a:gd name="T45" fmla="*/ 1477 h 8000"/>
                <a:gd name="T46" fmla="*/ 5755 w 10000"/>
                <a:gd name="T47" fmla="*/ 1488 h 8000"/>
                <a:gd name="T48" fmla="*/ 5542 w 10000"/>
                <a:gd name="T49" fmla="*/ 1500 h 8000"/>
                <a:gd name="T50" fmla="*/ 5332 w 10000"/>
                <a:gd name="T51" fmla="*/ 1506 h 8000"/>
                <a:gd name="T52" fmla="*/ 5124 w 10000"/>
                <a:gd name="T53" fmla="*/ 1500 h 8000"/>
                <a:gd name="T54" fmla="*/ 4918 w 10000"/>
                <a:gd name="T55" fmla="*/ 1500 h 8000"/>
                <a:gd name="T56" fmla="*/ 4714 w 10000"/>
                <a:gd name="T57" fmla="*/ 1488 h 8000"/>
                <a:gd name="T58" fmla="*/ 4514 w 10000"/>
                <a:gd name="T59" fmla="*/ 1470 h 8000"/>
                <a:gd name="T60" fmla="*/ 4316 w 10000"/>
                <a:gd name="T61" fmla="*/ 1453 h 8000"/>
                <a:gd name="T62" fmla="*/ 4122 w 10000"/>
                <a:gd name="T63" fmla="*/ 1434 h 8000"/>
                <a:gd name="T64" fmla="*/ 3929 w 10000"/>
                <a:gd name="T65" fmla="*/ 1405 h 8000"/>
                <a:gd name="T66" fmla="*/ 3739 w 10000"/>
                <a:gd name="T67" fmla="*/ 1374 h 8000"/>
                <a:gd name="T68" fmla="*/ 3553 w 10000"/>
                <a:gd name="T69" fmla="*/ 1346 h 8000"/>
                <a:gd name="T70" fmla="*/ 3190 w 10000"/>
                <a:gd name="T71" fmla="*/ 1267 h 8000"/>
                <a:gd name="T72" fmla="*/ 2842 w 10000"/>
                <a:gd name="T73" fmla="*/ 1183 h 8000"/>
                <a:gd name="T74" fmla="*/ 2508 w 10000"/>
                <a:gd name="T75" fmla="*/ 1095 h 8000"/>
                <a:gd name="T76" fmla="*/ 2192 w 10000"/>
                <a:gd name="T77" fmla="*/ 998 h 8000"/>
                <a:gd name="T78" fmla="*/ 1890 w 10000"/>
                <a:gd name="T79" fmla="*/ 897 h 8000"/>
                <a:gd name="T80" fmla="*/ 1610 w 10000"/>
                <a:gd name="T81" fmla="*/ 788 h 8000"/>
                <a:gd name="T82" fmla="*/ 1347 w 10000"/>
                <a:gd name="T83" fmla="*/ 681 h 8000"/>
                <a:gd name="T84" fmla="*/ 1105 w 10000"/>
                <a:gd name="T85" fmla="*/ 574 h 8000"/>
                <a:gd name="T86" fmla="*/ 883 w 10000"/>
                <a:gd name="T87" fmla="*/ 473 h 8000"/>
                <a:gd name="T88" fmla="*/ 686 w 10000"/>
                <a:gd name="T89" fmla="*/ 377 h 8000"/>
                <a:gd name="T90" fmla="*/ 508 w 10000"/>
                <a:gd name="T91" fmla="*/ 286 h 8000"/>
                <a:gd name="T92" fmla="*/ 358 w 10000"/>
                <a:gd name="T93" fmla="*/ 210 h 8000"/>
                <a:gd name="T94" fmla="*/ 232 w 10000"/>
                <a:gd name="T95" fmla="*/ 138 h 8000"/>
                <a:gd name="T96" fmla="*/ 59 w 10000"/>
                <a:gd name="T97" fmla="*/ 35 h 8000"/>
                <a:gd name="T98" fmla="*/ 0 w 10000"/>
                <a:gd name="T99" fmla="*/ 0 h 8000"/>
                <a:gd name="T100" fmla="*/ 0 w 10000"/>
                <a:gd name="T101" fmla="*/ 0 h 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4" name="Freeform 5">
              <a:extLst>
                <a:ext uri="{FF2B5EF4-FFF2-40B4-BE49-F238E27FC236}">
                  <a16:creationId xmlns:a16="http://schemas.microsoft.com/office/drawing/2014/main" id="{5D6659E0-CE87-1DC6-1435-43951478D7E6}"/>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5" name="Rectangle 14">
            <a:extLst>
              <a:ext uri="{FF2B5EF4-FFF2-40B4-BE49-F238E27FC236}">
                <a16:creationId xmlns:a16="http://schemas.microsoft.com/office/drawing/2014/main" id="{26692042-B3DC-74CB-4EC7-5BCEA3283673}"/>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6" y="2677645"/>
            <a:ext cx="4351023" cy="2283824"/>
          </a:xfrm>
        </p:spPr>
        <p:txBody>
          <a:bodyPr/>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6" name="Date Placeholder 3">
            <a:extLst>
              <a:ext uri="{FF2B5EF4-FFF2-40B4-BE49-F238E27FC236}">
                <a16:creationId xmlns:a16="http://schemas.microsoft.com/office/drawing/2014/main" id="{7E60F134-E492-D3CA-9B3A-9F614EF7C6DD}"/>
              </a:ext>
            </a:extLst>
          </p:cNvPr>
          <p:cNvSpPr>
            <a:spLocks noGrp="1"/>
          </p:cNvSpPr>
          <p:nvPr>
            <p:ph type="dt" sz="half" idx="10"/>
          </p:nvPr>
        </p:nvSpPr>
        <p:spPr/>
        <p:txBody>
          <a:bodyPr/>
          <a:lstStyle>
            <a:lvl1pPr>
              <a:defRPr/>
            </a:lvl1pPr>
          </a:lstStyle>
          <a:p>
            <a:pPr>
              <a:defRPr/>
            </a:pPr>
            <a:fld id="{7BF2A1FF-E6E9-472C-807D-B8F3F0EB4813}" type="datetimeFigureOut">
              <a:rPr lang="en-US"/>
              <a:pPr>
                <a:defRPr/>
              </a:pPr>
              <a:t>9/25/2026</a:t>
            </a:fld>
            <a:endParaRPr lang="en-US"/>
          </a:p>
        </p:txBody>
      </p:sp>
      <p:sp>
        <p:nvSpPr>
          <p:cNvPr id="17" name="Footer Placeholder 4">
            <a:extLst>
              <a:ext uri="{FF2B5EF4-FFF2-40B4-BE49-F238E27FC236}">
                <a16:creationId xmlns:a16="http://schemas.microsoft.com/office/drawing/2014/main" id="{6EFAB6D6-E523-7732-8CB0-D4FE2FDCCDBC}"/>
              </a:ext>
            </a:extLst>
          </p:cNvPr>
          <p:cNvSpPr>
            <a:spLocks noGrp="1"/>
          </p:cNvSpPr>
          <p:nvPr>
            <p:ph type="ftr" sz="quarter" idx="11"/>
          </p:nvPr>
        </p:nvSpPr>
        <p:spPr/>
        <p:txBody>
          <a:bodyPr/>
          <a:lstStyle>
            <a:lvl1pPr>
              <a:defRPr/>
            </a:lvl1pPr>
          </a:lstStyle>
          <a:p>
            <a:pPr>
              <a:defRPr/>
            </a:pPr>
            <a:endParaRPr lang="en-US"/>
          </a:p>
        </p:txBody>
      </p:sp>
      <p:sp>
        <p:nvSpPr>
          <p:cNvPr id="18" name="Slide Number Placeholder 5">
            <a:extLst>
              <a:ext uri="{FF2B5EF4-FFF2-40B4-BE49-F238E27FC236}">
                <a16:creationId xmlns:a16="http://schemas.microsoft.com/office/drawing/2014/main" id="{3F00A0DB-C540-9B7C-583D-F86E97E32EA3}"/>
              </a:ext>
            </a:extLst>
          </p:cNvPr>
          <p:cNvSpPr>
            <a:spLocks noGrp="1"/>
          </p:cNvSpPr>
          <p:nvPr>
            <p:ph type="sldNum" sz="quarter" idx="12"/>
          </p:nvPr>
        </p:nvSpPr>
        <p:spPr/>
        <p:txBody>
          <a:bodyPr/>
          <a:lstStyle>
            <a:lvl1pPr>
              <a:defRPr/>
            </a:lvl1pPr>
          </a:lstStyle>
          <a:p>
            <a:pPr>
              <a:defRPr/>
            </a:pPr>
            <a:fld id="{9FB80587-16F4-4FA8-92A3-85F236D3A884}" type="slidenum">
              <a:rPr lang="en-US"/>
              <a:pPr>
                <a:defRPr/>
              </a:pPr>
              <a:t>‹#›</a:t>
            </a:fld>
            <a:endParaRPr lang="en-US"/>
          </a:p>
        </p:txBody>
      </p:sp>
    </p:spTree>
    <p:extLst>
      <p:ext uri="{BB962C8B-B14F-4D97-AF65-F5344CB8AC3E}">
        <p14:creationId xmlns:p14="http://schemas.microsoft.com/office/powerpoint/2010/main" val="27915989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54CD325E-2BB8-4F8C-B234-9FAC77EE5F16}"/>
              </a:ext>
            </a:extLst>
          </p:cNvPr>
          <p:cNvSpPr>
            <a:spLocks noGrp="1"/>
          </p:cNvSpPr>
          <p:nvPr>
            <p:ph type="dt" sz="half" idx="10"/>
          </p:nvPr>
        </p:nvSpPr>
        <p:spPr/>
        <p:txBody>
          <a:bodyPr/>
          <a:lstStyle>
            <a:lvl1pPr>
              <a:defRPr/>
            </a:lvl1pPr>
          </a:lstStyle>
          <a:p>
            <a:pPr>
              <a:defRPr/>
            </a:pPr>
            <a:fld id="{46EADDA0-6BBD-4DD4-8A82-189675B67730}" type="datetimeFigureOut">
              <a:rPr lang="en-US"/>
              <a:pPr>
                <a:defRPr/>
              </a:pPr>
              <a:t>9/25/2026</a:t>
            </a:fld>
            <a:endParaRPr lang="en-US"/>
          </a:p>
        </p:txBody>
      </p:sp>
      <p:sp>
        <p:nvSpPr>
          <p:cNvPr id="6" name="Footer Placeholder 4">
            <a:extLst>
              <a:ext uri="{FF2B5EF4-FFF2-40B4-BE49-F238E27FC236}">
                <a16:creationId xmlns:a16="http://schemas.microsoft.com/office/drawing/2014/main" id="{87C179EF-2F54-F893-55F4-9D82A31E64C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27D4664-AE71-484B-FD67-6198FFCB2233}"/>
              </a:ext>
            </a:extLst>
          </p:cNvPr>
          <p:cNvSpPr>
            <a:spLocks noGrp="1"/>
          </p:cNvSpPr>
          <p:nvPr>
            <p:ph type="sldNum" sz="quarter" idx="12"/>
          </p:nvPr>
        </p:nvSpPr>
        <p:spPr/>
        <p:txBody>
          <a:bodyPr/>
          <a:lstStyle>
            <a:lvl1pPr>
              <a:defRPr/>
            </a:lvl1pPr>
          </a:lstStyle>
          <a:p>
            <a:pPr>
              <a:defRPr/>
            </a:pPr>
            <a:fld id="{C5119262-6998-4041-AA1C-39C8B3B8555C}" type="slidenum">
              <a:rPr lang="en-US"/>
              <a:pPr>
                <a:defRPr/>
              </a:pPr>
              <a:t>‹#›</a:t>
            </a:fld>
            <a:endParaRPr lang="en-US"/>
          </a:p>
        </p:txBody>
      </p:sp>
    </p:spTree>
    <p:extLst>
      <p:ext uri="{BB962C8B-B14F-4D97-AF65-F5344CB8AC3E}">
        <p14:creationId xmlns:p14="http://schemas.microsoft.com/office/powerpoint/2010/main" val="11619950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0461C669-10DA-FA2C-1F1C-F1574303F9ED}"/>
              </a:ext>
            </a:extLst>
          </p:cNvPr>
          <p:cNvSpPr>
            <a:spLocks noGrp="1"/>
          </p:cNvSpPr>
          <p:nvPr>
            <p:ph type="dt" sz="half" idx="10"/>
          </p:nvPr>
        </p:nvSpPr>
        <p:spPr/>
        <p:txBody>
          <a:bodyPr/>
          <a:lstStyle>
            <a:lvl1pPr>
              <a:defRPr/>
            </a:lvl1pPr>
          </a:lstStyle>
          <a:p>
            <a:pPr>
              <a:defRPr/>
            </a:pPr>
            <a:fld id="{8DA5475C-33AE-4E76-BB7F-DBFCF53DBE28}" type="datetimeFigureOut">
              <a:rPr lang="en-US"/>
              <a:pPr>
                <a:defRPr/>
              </a:pPr>
              <a:t>9/25/2026</a:t>
            </a:fld>
            <a:endParaRPr lang="en-US"/>
          </a:p>
        </p:txBody>
      </p:sp>
      <p:sp>
        <p:nvSpPr>
          <p:cNvPr id="8" name="Footer Placeholder 4">
            <a:extLst>
              <a:ext uri="{FF2B5EF4-FFF2-40B4-BE49-F238E27FC236}">
                <a16:creationId xmlns:a16="http://schemas.microsoft.com/office/drawing/2014/main" id="{E1B47676-0FFD-5DA4-2174-CDCB2523374E}"/>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A142AA09-5DA7-B8EB-AF7F-24CC5B638E97}"/>
              </a:ext>
            </a:extLst>
          </p:cNvPr>
          <p:cNvSpPr>
            <a:spLocks noGrp="1"/>
          </p:cNvSpPr>
          <p:nvPr>
            <p:ph type="sldNum" sz="quarter" idx="12"/>
          </p:nvPr>
        </p:nvSpPr>
        <p:spPr/>
        <p:txBody>
          <a:bodyPr/>
          <a:lstStyle>
            <a:lvl1pPr>
              <a:defRPr/>
            </a:lvl1pPr>
          </a:lstStyle>
          <a:p>
            <a:pPr>
              <a:defRPr/>
            </a:pPr>
            <a:fld id="{3603092F-80E1-49AF-951A-603A5B4E7EBF}" type="slidenum">
              <a:rPr lang="en-US"/>
              <a:pPr>
                <a:defRPr/>
              </a:pPr>
              <a:t>‹#›</a:t>
            </a:fld>
            <a:endParaRPr lang="en-US"/>
          </a:p>
        </p:txBody>
      </p:sp>
    </p:spTree>
    <p:extLst>
      <p:ext uri="{BB962C8B-B14F-4D97-AF65-F5344CB8AC3E}">
        <p14:creationId xmlns:p14="http://schemas.microsoft.com/office/powerpoint/2010/main" val="2115419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EF1F804C-A468-560D-738F-50BA837A2FA4}"/>
              </a:ext>
            </a:extLst>
          </p:cNvPr>
          <p:cNvSpPr>
            <a:spLocks noGrp="1"/>
          </p:cNvSpPr>
          <p:nvPr>
            <p:ph type="dt" sz="half" idx="10"/>
          </p:nvPr>
        </p:nvSpPr>
        <p:spPr/>
        <p:txBody>
          <a:bodyPr/>
          <a:lstStyle>
            <a:lvl1pPr>
              <a:defRPr/>
            </a:lvl1pPr>
          </a:lstStyle>
          <a:p>
            <a:pPr>
              <a:defRPr/>
            </a:pPr>
            <a:fld id="{E03C4E8D-F70E-42F4-B7D9-49D843477EAB}" type="datetimeFigureOut">
              <a:rPr lang="en-US"/>
              <a:pPr>
                <a:defRPr/>
              </a:pPr>
              <a:t>9/25/2026</a:t>
            </a:fld>
            <a:endParaRPr lang="en-US"/>
          </a:p>
        </p:txBody>
      </p:sp>
      <p:sp>
        <p:nvSpPr>
          <p:cNvPr id="4" name="Footer Placeholder 4">
            <a:extLst>
              <a:ext uri="{FF2B5EF4-FFF2-40B4-BE49-F238E27FC236}">
                <a16:creationId xmlns:a16="http://schemas.microsoft.com/office/drawing/2014/main" id="{2A692C95-335E-FD80-9469-1A22299A3C90}"/>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4CCD85C3-FD74-08A5-E235-1F508388FDBA}"/>
              </a:ext>
            </a:extLst>
          </p:cNvPr>
          <p:cNvSpPr>
            <a:spLocks noGrp="1"/>
          </p:cNvSpPr>
          <p:nvPr>
            <p:ph type="sldNum" sz="quarter" idx="12"/>
          </p:nvPr>
        </p:nvSpPr>
        <p:spPr/>
        <p:txBody>
          <a:bodyPr/>
          <a:lstStyle>
            <a:lvl1pPr>
              <a:defRPr/>
            </a:lvl1pPr>
          </a:lstStyle>
          <a:p>
            <a:pPr>
              <a:defRPr/>
            </a:pPr>
            <a:fld id="{7FE87F63-7803-46CF-B886-17226C2F6098}" type="slidenum">
              <a:rPr lang="en-US"/>
              <a:pPr>
                <a:defRPr/>
              </a:pPr>
              <a:t>‹#›</a:t>
            </a:fld>
            <a:endParaRPr lang="en-US"/>
          </a:p>
        </p:txBody>
      </p:sp>
    </p:spTree>
    <p:extLst>
      <p:ext uri="{BB962C8B-B14F-4D97-AF65-F5344CB8AC3E}">
        <p14:creationId xmlns:p14="http://schemas.microsoft.com/office/powerpoint/2010/main" val="30749198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9CC039-C53C-96E4-E5CB-5AF64720483D}"/>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Date Placeholder 1">
            <a:extLst>
              <a:ext uri="{FF2B5EF4-FFF2-40B4-BE49-F238E27FC236}">
                <a16:creationId xmlns:a16="http://schemas.microsoft.com/office/drawing/2014/main" id="{3C784F37-CAAD-767C-95D2-0EBBBC114EB4}"/>
              </a:ext>
            </a:extLst>
          </p:cNvPr>
          <p:cNvSpPr>
            <a:spLocks noGrp="1"/>
          </p:cNvSpPr>
          <p:nvPr>
            <p:ph type="dt" sz="half" idx="10"/>
          </p:nvPr>
        </p:nvSpPr>
        <p:spPr/>
        <p:txBody>
          <a:bodyPr/>
          <a:lstStyle>
            <a:lvl1pPr>
              <a:defRPr/>
            </a:lvl1pPr>
          </a:lstStyle>
          <a:p>
            <a:pPr>
              <a:defRPr/>
            </a:pPr>
            <a:fld id="{EB3BDDF9-213F-4148-A37E-826EF871B24A}" type="datetimeFigureOut">
              <a:rPr lang="en-US"/>
              <a:pPr>
                <a:defRPr/>
              </a:pPr>
              <a:t>9/25/2026</a:t>
            </a:fld>
            <a:endParaRPr lang="en-US"/>
          </a:p>
        </p:txBody>
      </p:sp>
      <p:sp>
        <p:nvSpPr>
          <p:cNvPr id="4" name="Footer Placeholder 2">
            <a:extLst>
              <a:ext uri="{FF2B5EF4-FFF2-40B4-BE49-F238E27FC236}">
                <a16:creationId xmlns:a16="http://schemas.microsoft.com/office/drawing/2014/main" id="{8D0F084E-FCC2-A361-30D9-9DC3EF891819}"/>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3">
            <a:extLst>
              <a:ext uri="{FF2B5EF4-FFF2-40B4-BE49-F238E27FC236}">
                <a16:creationId xmlns:a16="http://schemas.microsoft.com/office/drawing/2014/main" id="{73964646-E0A6-B54E-F6C3-097719C8916A}"/>
              </a:ext>
            </a:extLst>
          </p:cNvPr>
          <p:cNvSpPr>
            <a:spLocks noGrp="1"/>
          </p:cNvSpPr>
          <p:nvPr>
            <p:ph type="sldNum" sz="quarter" idx="12"/>
          </p:nvPr>
        </p:nvSpPr>
        <p:spPr/>
        <p:txBody>
          <a:bodyPr/>
          <a:lstStyle>
            <a:lvl1pPr>
              <a:defRPr/>
            </a:lvl1pPr>
          </a:lstStyle>
          <a:p>
            <a:pPr>
              <a:defRPr/>
            </a:pPr>
            <a:fld id="{26F153C4-0F19-4AC7-A3F3-E2D0D7B5EF87}" type="slidenum">
              <a:rPr lang="en-US"/>
              <a:pPr>
                <a:defRPr/>
              </a:pPr>
              <a:t>‹#›</a:t>
            </a:fld>
            <a:endParaRPr lang="en-US"/>
          </a:p>
        </p:txBody>
      </p:sp>
    </p:spTree>
    <p:extLst>
      <p:ext uri="{BB962C8B-B14F-4D97-AF65-F5344CB8AC3E}">
        <p14:creationId xmlns:p14="http://schemas.microsoft.com/office/powerpoint/2010/main" val="41932786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5" name="Group 6">
            <a:extLst>
              <a:ext uri="{FF2B5EF4-FFF2-40B4-BE49-F238E27FC236}">
                <a16:creationId xmlns:a16="http://schemas.microsoft.com/office/drawing/2014/main" id="{13D6D696-77C8-F251-8C83-5D53E6D755D6}"/>
              </a:ext>
            </a:extLst>
          </p:cNvPr>
          <p:cNvGrpSpPr>
            <a:grpSpLocks/>
          </p:cNvGrpSpPr>
          <p:nvPr/>
        </p:nvGrpSpPr>
        <p:grpSpPr bwMode="auto">
          <a:xfrm>
            <a:off x="0" y="-1588"/>
            <a:ext cx="12192000" cy="6865938"/>
            <a:chOff x="0" y="-2373"/>
            <a:chExt cx="12192000" cy="6867027"/>
          </a:xfrm>
        </p:grpSpPr>
        <p:sp>
          <p:nvSpPr>
            <p:cNvPr id="6" name="Rectangle 5">
              <a:extLst>
                <a:ext uri="{FF2B5EF4-FFF2-40B4-BE49-F238E27FC236}">
                  <a16:creationId xmlns:a16="http://schemas.microsoft.com/office/drawing/2014/main" id="{2154C0C7-CED0-6AF4-1AFD-7ABC3BF1D54D}"/>
                </a:ext>
              </a:extLst>
            </p:cNvPr>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a:extLst>
                <a:ext uri="{FF2B5EF4-FFF2-40B4-BE49-F238E27FC236}">
                  <a16:creationId xmlns:a16="http://schemas.microsoft.com/office/drawing/2014/main" id="{A11E0D54-D783-D13F-7E13-4AD15233616D}"/>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a:extLst>
                <a:ext uri="{FF2B5EF4-FFF2-40B4-BE49-F238E27FC236}">
                  <a16:creationId xmlns:a16="http://schemas.microsoft.com/office/drawing/2014/main" id="{0E4D6425-4112-63FF-2FE9-3FF746D2D98D}"/>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a:extLst>
                <a:ext uri="{FF2B5EF4-FFF2-40B4-BE49-F238E27FC236}">
                  <a16:creationId xmlns:a16="http://schemas.microsoft.com/office/drawing/2014/main" id="{602A7C2E-D0C3-84CC-A338-57F055ACE20A}"/>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a:extLst>
                <a:ext uri="{FF2B5EF4-FFF2-40B4-BE49-F238E27FC236}">
                  <a16:creationId xmlns:a16="http://schemas.microsoft.com/office/drawing/2014/main" id="{E7A323B1-7A3E-4B46-34A1-C8FBE49C795D}"/>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a:extLst>
                <a:ext uri="{FF2B5EF4-FFF2-40B4-BE49-F238E27FC236}">
                  <a16:creationId xmlns:a16="http://schemas.microsoft.com/office/drawing/2014/main" id="{C50729C1-C3DC-A684-4DCE-7724747083D2}"/>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7885FF8C-7CC3-4C57-83C6-540BAA98E202}"/>
                </a:ext>
              </a:extLst>
            </p:cNvPr>
            <p:cNvSpPr/>
            <p:nvPr/>
          </p:nvSpPr>
          <p:spPr>
            <a:xfrm>
              <a:off x="5713413" y="402504"/>
              <a:ext cx="6054725" cy="60540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5">
              <a:extLst>
                <a:ext uri="{FF2B5EF4-FFF2-40B4-BE49-F238E27FC236}">
                  <a16:creationId xmlns:a16="http://schemas.microsoft.com/office/drawing/2014/main" id="{29E2160D-E78B-1DCB-DE46-9FDEB648F347}"/>
                </a:ext>
              </a:extLst>
            </p:cNvPr>
            <p:cNvSpPr>
              <a:spLocks/>
            </p:cNvSpPr>
            <p:nvPr/>
          </p:nvSpPr>
          <p:spPr bwMode="gray">
            <a:xfrm rot="-5677511">
              <a:off x="3140485" y="1826078"/>
              <a:ext cx="3299407" cy="440924"/>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4" name="Freeform 5">
              <a:extLst>
                <a:ext uri="{FF2B5EF4-FFF2-40B4-BE49-F238E27FC236}">
                  <a16:creationId xmlns:a16="http://schemas.microsoft.com/office/drawing/2014/main" id="{48551B36-73FD-662D-5362-F160C7D86B6C}"/>
                </a:ext>
              </a:extLst>
            </p:cNvPr>
            <p:cNvSpPr>
              <a:spLocks/>
            </p:cNvSpPr>
            <p:nvPr/>
          </p:nvSpPr>
          <p:spPr bwMode="gray">
            <a:xfrm rot="-5400000">
              <a:off x="2229377" y="2801721"/>
              <a:ext cx="6053670" cy="1254558"/>
            </a:xfrm>
            <a:custGeom>
              <a:avLst/>
              <a:gdLst>
                <a:gd name="T0" fmla="*/ 0 w 10000"/>
                <a:gd name="T1" fmla="*/ 0 h 8000"/>
                <a:gd name="T2" fmla="*/ 0 w 10000"/>
                <a:gd name="T3" fmla="*/ 7970 h 8000"/>
                <a:gd name="T4" fmla="*/ 10000 w 10000"/>
                <a:gd name="T5" fmla="*/ 8000 h 8000"/>
                <a:gd name="T6" fmla="*/ 10000 w 10000"/>
                <a:gd name="T7" fmla="*/ 7 h 8000"/>
                <a:gd name="T8" fmla="*/ 10000 w 10000"/>
                <a:gd name="T9" fmla="*/ 7 h 8000"/>
                <a:gd name="T10" fmla="*/ 9773 w 10000"/>
                <a:gd name="T11" fmla="*/ 156 h 8000"/>
                <a:gd name="T12" fmla="*/ 9547 w 10000"/>
                <a:gd name="T13" fmla="*/ 298 h 8000"/>
                <a:gd name="T14" fmla="*/ 9320 w 10000"/>
                <a:gd name="T15" fmla="*/ 437 h 8000"/>
                <a:gd name="T16" fmla="*/ 9092 w 10000"/>
                <a:gd name="T17" fmla="*/ 556 h 8000"/>
                <a:gd name="T18" fmla="*/ 8865 w 10000"/>
                <a:gd name="T19" fmla="*/ 676 h 8000"/>
                <a:gd name="T20" fmla="*/ 8637 w 10000"/>
                <a:gd name="T21" fmla="*/ 788 h 8000"/>
                <a:gd name="T22" fmla="*/ 8412 w 10000"/>
                <a:gd name="T23" fmla="*/ 884 h 8000"/>
                <a:gd name="T24" fmla="*/ 8184 w 10000"/>
                <a:gd name="T25" fmla="*/ 975 h 8000"/>
                <a:gd name="T26" fmla="*/ 7957 w 10000"/>
                <a:gd name="T27" fmla="*/ 1058 h 8000"/>
                <a:gd name="T28" fmla="*/ 7734 w 10000"/>
                <a:gd name="T29" fmla="*/ 1130 h 8000"/>
                <a:gd name="T30" fmla="*/ 7508 w 10000"/>
                <a:gd name="T31" fmla="*/ 1202 h 8000"/>
                <a:gd name="T32" fmla="*/ 7285 w 10000"/>
                <a:gd name="T33" fmla="*/ 1262 h 8000"/>
                <a:gd name="T34" fmla="*/ 7062 w 10000"/>
                <a:gd name="T35" fmla="*/ 1309 h 8000"/>
                <a:gd name="T36" fmla="*/ 6840 w 10000"/>
                <a:gd name="T37" fmla="*/ 1358 h 8000"/>
                <a:gd name="T38" fmla="*/ 6620 w 10000"/>
                <a:gd name="T39" fmla="*/ 1399 h 8000"/>
                <a:gd name="T40" fmla="*/ 6402 w 10000"/>
                <a:gd name="T41" fmla="*/ 1428 h 8000"/>
                <a:gd name="T42" fmla="*/ 6184 w 10000"/>
                <a:gd name="T43" fmla="*/ 1453 h 8000"/>
                <a:gd name="T44" fmla="*/ 5968 w 10000"/>
                <a:gd name="T45" fmla="*/ 1477 h 8000"/>
                <a:gd name="T46" fmla="*/ 5755 w 10000"/>
                <a:gd name="T47" fmla="*/ 1488 h 8000"/>
                <a:gd name="T48" fmla="*/ 5542 w 10000"/>
                <a:gd name="T49" fmla="*/ 1500 h 8000"/>
                <a:gd name="T50" fmla="*/ 5332 w 10000"/>
                <a:gd name="T51" fmla="*/ 1506 h 8000"/>
                <a:gd name="T52" fmla="*/ 5124 w 10000"/>
                <a:gd name="T53" fmla="*/ 1500 h 8000"/>
                <a:gd name="T54" fmla="*/ 4918 w 10000"/>
                <a:gd name="T55" fmla="*/ 1500 h 8000"/>
                <a:gd name="T56" fmla="*/ 4714 w 10000"/>
                <a:gd name="T57" fmla="*/ 1488 h 8000"/>
                <a:gd name="T58" fmla="*/ 4514 w 10000"/>
                <a:gd name="T59" fmla="*/ 1470 h 8000"/>
                <a:gd name="T60" fmla="*/ 4316 w 10000"/>
                <a:gd name="T61" fmla="*/ 1453 h 8000"/>
                <a:gd name="T62" fmla="*/ 4122 w 10000"/>
                <a:gd name="T63" fmla="*/ 1434 h 8000"/>
                <a:gd name="T64" fmla="*/ 3929 w 10000"/>
                <a:gd name="T65" fmla="*/ 1405 h 8000"/>
                <a:gd name="T66" fmla="*/ 3739 w 10000"/>
                <a:gd name="T67" fmla="*/ 1374 h 8000"/>
                <a:gd name="T68" fmla="*/ 3553 w 10000"/>
                <a:gd name="T69" fmla="*/ 1346 h 8000"/>
                <a:gd name="T70" fmla="*/ 3190 w 10000"/>
                <a:gd name="T71" fmla="*/ 1267 h 8000"/>
                <a:gd name="T72" fmla="*/ 2842 w 10000"/>
                <a:gd name="T73" fmla="*/ 1183 h 8000"/>
                <a:gd name="T74" fmla="*/ 2508 w 10000"/>
                <a:gd name="T75" fmla="*/ 1095 h 8000"/>
                <a:gd name="T76" fmla="*/ 2192 w 10000"/>
                <a:gd name="T77" fmla="*/ 998 h 8000"/>
                <a:gd name="T78" fmla="*/ 1890 w 10000"/>
                <a:gd name="T79" fmla="*/ 897 h 8000"/>
                <a:gd name="T80" fmla="*/ 1610 w 10000"/>
                <a:gd name="T81" fmla="*/ 788 h 8000"/>
                <a:gd name="T82" fmla="*/ 1347 w 10000"/>
                <a:gd name="T83" fmla="*/ 681 h 8000"/>
                <a:gd name="T84" fmla="*/ 1105 w 10000"/>
                <a:gd name="T85" fmla="*/ 574 h 8000"/>
                <a:gd name="T86" fmla="*/ 883 w 10000"/>
                <a:gd name="T87" fmla="*/ 473 h 8000"/>
                <a:gd name="T88" fmla="*/ 686 w 10000"/>
                <a:gd name="T89" fmla="*/ 377 h 8000"/>
                <a:gd name="T90" fmla="*/ 508 w 10000"/>
                <a:gd name="T91" fmla="*/ 286 h 8000"/>
                <a:gd name="T92" fmla="*/ 358 w 10000"/>
                <a:gd name="T93" fmla="*/ 210 h 8000"/>
                <a:gd name="T94" fmla="*/ 232 w 10000"/>
                <a:gd name="T95" fmla="*/ 138 h 8000"/>
                <a:gd name="T96" fmla="*/ 59 w 10000"/>
                <a:gd name="T97" fmla="*/ 35 h 8000"/>
                <a:gd name="T98" fmla="*/ 0 w 10000"/>
                <a:gd name="T99" fmla="*/ 0 h 8000"/>
                <a:gd name="T100" fmla="*/ 0 w 10000"/>
                <a:gd name="T101" fmla="*/ 0 h 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5" name="Freeform 5">
              <a:extLst>
                <a:ext uri="{FF2B5EF4-FFF2-40B4-BE49-F238E27FC236}">
                  <a16:creationId xmlns:a16="http://schemas.microsoft.com/office/drawing/2014/main" id="{7F7DCFF1-022E-2698-416A-89B41A762929}"/>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6" name="Rectangle 15">
            <a:extLst>
              <a:ext uri="{FF2B5EF4-FFF2-40B4-BE49-F238E27FC236}">
                <a16:creationId xmlns:a16="http://schemas.microsoft.com/office/drawing/2014/main" id="{E09589E6-909F-B4F9-3092-FC881FAB0318}"/>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7" name="Date Placeholder 4">
            <a:extLst>
              <a:ext uri="{FF2B5EF4-FFF2-40B4-BE49-F238E27FC236}">
                <a16:creationId xmlns:a16="http://schemas.microsoft.com/office/drawing/2014/main" id="{7BA1D91C-FA1F-2BD0-D79A-66014CF0DD76}"/>
              </a:ext>
            </a:extLst>
          </p:cNvPr>
          <p:cNvSpPr>
            <a:spLocks noGrp="1"/>
          </p:cNvSpPr>
          <p:nvPr>
            <p:ph type="dt" sz="half" idx="10"/>
          </p:nvPr>
        </p:nvSpPr>
        <p:spPr/>
        <p:txBody>
          <a:bodyPr/>
          <a:lstStyle>
            <a:lvl1pPr>
              <a:defRPr/>
            </a:lvl1pPr>
          </a:lstStyle>
          <a:p>
            <a:pPr>
              <a:defRPr/>
            </a:pPr>
            <a:fld id="{EEC895EC-5B43-4F35-9F0B-14639CBC794D}" type="datetimeFigureOut">
              <a:rPr lang="en-US"/>
              <a:pPr>
                <a:defRPr/>
              </a:pPr>
              <a:t>9/25/2026</a:t>
            </a:fld>
            <a:endParaRPr lang="en-US"/>
          </a:p>
        </p:txBody>
      </p:sp>
      <p:sp>
        <p:nvSpPr>
          <p:cNvPr id="18" name="Footer Placeholder 5">
            <a:extLst>
              <a:ext uri="{FF2B5EF4-FFF2-40B4-BE49-F238E27FC236}">
                <a16:creationId xmlns:a16="http://schemas.microsoft.com/office/drawing/2014/main" id="{698D8733-3ACB-A845-5A6F-85A1A82D25F7}"/>
              </a:ext>
            </a:extLst>
          </p:cNvPr>
          <p:cNvSpPr>
            <a:spLocks noGrp="1"/>
          </p:cNvSpPr>
          <p:nvPr>
            <p:ph type="ftr" sz="quarter" idx="11"/>
          </p:nvPr>
        </p:nvSpPr>
        <p:spPr/>
        <p:txBody>
          <a:bodyPr/>
          <a:lstStyle>
            <a:lvl1pPr>
              <a:defRPr/>
            </a:lvl1pPr>
          </a:lstStyle>
          <a:p>
            <a:pPr>
              <a:defRPr/>
            </a:pPr>
            <a:endParaRPr lang="en-US"/>
          </a:p>
        </p:txBody>
      </p:sp>
      <p:sp>
        <p:nvSpPr>
          <p:cNvPr id="19" name="Slide Number Placeholder 6">
            <a:extLst>
              <a:ext uri="{FF2B5EF4-FFF2-40B4-BE49-F238E27FC236}">
                <a16:creationId xmlns:a16="http://schemas.microsoft.com/office/drawing/2014/main" id="{D7CC38A6-F0FB-536C-5258-26D87768EC85}"/>
              </a:ext>
            </a:extLst>
          </p:cNvPr>
          <p:cNvSpPr>
            <a:spLocks noGrp="1"/>
          </p:cNvSpPr>
          <p:nvPr>
            <p:ph type="sldNum" sz="quarter" idx="12"/>
          </p:nvPr>
        </p:nvSpPr>
        <p:spPr/>
        <p:txBody>
          <a:bodyPr/>
          <a:lstStyle>
            <a:lvl1pPr>
              <a:defRPr/>
            </a:lvl1pPr>
          </a:lstStyle>
          <a:p>
            <a:pPr>
              <a:defRPr/>
            </a:pPr>
            <a:fld id="{C1F5E149-FFC0-4369-BA77-F6C6014407FE}" type="slidenum">
              <a:rPr lang="en-US"/>
              <a:pPr>
                <a:defRPr/>
              </a:pPr>
              <a:t>‹#›</a:t>
            </a:fld>
            <a:endParaRPr lang="en-US"/>
          </a:p>
        </p:txBody>
      </p:sp>
    </p:spTree>
    <p:extLst>
      <p:ext uri="{BB962C8B-B14F-4D97-AF65-F5344CB8AC3E}">
        <p14:creationId xmlns:p14="http://schemas.microsoft.com/office/powerpoint/2010/main" val="26298247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5" name="Group 6">
            <a:extLst>
              <a:ext uri="{FF2B5EF4-FFF2-40B4-BE49-F238E27FC236}">
                <a16:creationId xmlns:a16="http://schemas.microsoft.com/office/drawing/2014/main" id="{C9BDBD2F-9756-9782-0E8A-93F1650E9ABB}"/>
              </a:ext>
            </a:extLst>
          </p:cNvPr>
          <p:cNvGrpSpPr>
            <a:grpSpLocks/>
          </p:cNvGrpSpPr>
          <p:nvPr/>
        </p:nvGrpSpPr>
        <p:grpSpPr bwMode="auto">
          <a:xfrm>
            <a:off x="0" y="-1588"/>
            <a:ext cx="12192000" cy="6865938"/>
            <a:chOff x="0" y="-2373"/>
            <a:chExt cx="12192000" cy="6867027"/>
          </a:xfrm>
        </p:grpSpPr>
        <p:sp>
          <p:nvSpPr>
            <p:cNvPr id="6" name="Rectangle 5">
              <a:extLst>
                <a:ext uri="{FF2B5EF4-FFF2-40B4-BE49-F238E27FC236}">
                  <a16:creationId xmlns:a16="http://schemas.microsoft.com/office/drawing/2014/main" id="{121F8F8E-DC71-BF47-8DB0-2CC50E8180C6}"/>
                </a:ext>
              </a:extLst>
            </p:cNvPr>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a:extLst>
                <a:ext uri="{FF2B5EF4-FFF2-40B4-BE49-F238E27FC236}">
                  <a16:creationId xmlns:a16="http://schemas.microsoft.com/office/drawing/2014/main" id="{40B9640A-7FDD-EAA8-B968-E75C1EB87B8C}"/>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a:extLst>
                <a:ext uri="{FF2B5EF4-FFF2-40B4-BE49-F238E27FC236}">
                  <a16:creationId xmlns:a16="http://schemas.microsoft.com/office/drawing/2014/main" id="{DCE8E713-5328-6E90-3B5F-3416805BA830}"/>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a:extLst>
                <a:ext uri="{FF2B5EF4-FFF2-40B4-BE49-F238E27FC236}">
                  <a16:creationId xmlns:a16="http://schemas.microsoft.com/office/drawing/2014/main" id="{A243191E-5F23-0EFA-AD69-78A3DC7C2BE2}"/>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a:extLst>
                <a:ext uri="{FF2B5EF4-FFF2-40B4-BE49-F238E27FC236}">
                  <a16:creationId xmlns:a16="http://schemas.microsoft.com/office/drawing/2014/main" id="{49C2D76A-43CB-ED77-44D9-BF8068965BFE}"/>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a:extLst>
                <a:ext uri="{FF2B5EF4-FFF2-40B4-BE49-F238E27FC236}">
                  <a16:creationId xmlns:a16="http://schemas.microsoft.com/office/drawing/2014/main" id="{E7C19B16-7DF0-10DE-0E72-7474CB88A45A}"/>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4B972F64-FD40-6560-7768-0133F30FD3C3}"/>
                </a:ext>
              </a:extLst>
            </p:cNvPr>
            <p:cNvSpPr/>
            <p:nvPr/>
          </p:nvSpPr>
          <p:spPr>
            <a:xfrm>
              <a:off x="6172200" y="402504"/>
              <a:ext cx="5595938" cy="60540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5">
              <a:extLst>
                <a:ext uri="{FF2B5EF4-FFF2-40B4-BE49-F238E27FC236}">
                  <a16:creationId xmlns:a16="http://schemas.microsoft.com/office/drawing/2014/main" id="{34FF4EDC-8788-FC0C-7F39-72449EF1406D}"/>
                </a:ext>
              </a:extLst>
            </p:cNvPr>
            <p:cNvSpPr>
              <a:spLocks/>
            </p:cNvSpPr>
            <p:nvPr/>
          </p:nvSpPr>
          <p:spPr bwMode="gray">
            <a:xfrm rot="-5400000">
              <a:off x="3295432" y="2801721"/>
              <a:ext cx="6053670" cy="1254558"/>
            </a:xfrm>
            <a:custGeom>
              <a:avLst/>
              <a:gdLst>
                <a:gd name="T0" fmla="*/ 0 w 10000"/>
                <a:gd name="T1" fmla="*/ 0 h 8000"/>
                <a:gd name="T2" fmla="*/ 0 w 10000"/>
                <a:gd name="T3" fmla="*/ 7970 h 8000"/>
                <a:gd name="T4" fmla="*/ 10000 w 10000"/>
                <a:gd name="T5" fmla="*/ 8000 h 8000"/>
                <a:gd name="T6" fmla="*/ 10000 w 10000"/>
                <a:gd name="T7" fmla="*/ 7 h 8000"/>
                <a:gd name="T8" fmla="*/ 10000 w 10000"/>
                <a:gd name="T9" fmla="*/ 7 h 8000"/>
                <a:gd name="T10" fmla="*/ 9773 w 10000"/>
                <a:gd name="T11" fmla="*/ 156 h 8000"/>
                <a:gd name="T12" fmla="*/ 9547 w 10000"/>
                <a:gd name="T13" fmla="*/ 298 h 8000"/>
                <a:gd name="T14" fmla="*/ 9320 w 10000"/>
                <a:gd name="T15" fmla="*/ 437 h 8000"/>
                <a:gd name="T16" fmla="*/ 9092 w 10000"/>
                <a:gd name="T17" fmla="*/ 556 h 8000"/>
                <a:gd name="T18" fmla="*/ 8865 w 10000"/>
                <a:gd name="T19" fmla="*/ 676 h 8000"/>
                <a:gd name="T20" fmla="*/ 8637 w 10000"/>
                <a:gd name="T21" fmla="*/ 788 h 8000"/>
                <a:gd name="T22" fmla="*/ 8412 w 10000"/>
                <a:gd name="T23" fmla="*/ 884 h 8000"/>
                <a:gd name="T24" fmla="*/ 8184 w 10000"/>
                <a:gd name="T25" fmla="*/ 975 h 8000"/>
                <a:gd name="T26" fmla="*/ 7957 w 10000"/>
                <a:gd name="T27" fmla="*/ 1058 h 8000"/>
                <a:gd name="T28" fmla="*/ 7734 w 10000"/>
                <a:gd name="T29" fmla="*/ 1130 h 8000"/>
                <a:gd name="T30" fmla="*/ 7508 w 10000"/>
                <a:gd name="T31" fmla="*/ 1202 h 8000"/>
                <a:gd name="T32" fmla="*/ 7285 w 10000"/>
                <a:gd name="T33" fmla="*/ 1262 h 8000"/>
                <a:gd name="T34" fmla="*/ 7062 w 10000"/>
                <a:gd name="T35" fmla="*/ 1309 h 8000"/>
                <a:gd name="T36" fmla="*/ 6840 w 10000"/>
                <a:gd name="T37" fmla="*/ 1358 h 8000"/>
                <a:gd name="T38" fmla="*/ 6620 w 10000"/>
                <a:gd name="T39" fmla="*/ 1399 h 8000"/>
                <a:gd name="T40" fmla="*/ 6402 w 10000"/>
                <a:gd name="T41" fmla="*/ 1428 h 8000"/>
                <a:gd name="T42" fmla="*/ 6184 w 10000"/>
                <a:gd name="T43" fmla="*/ 1453 h 8000"/>
                <a:gd name="T44" fmla="*/ 5968 w 10000"/>
                <a:gd name="T45" fmla="*/ 1477 h 8000"/>
                <a:gd name="T46" fmla="*/ 5755 w 10000"/>
                <a:gd name="T47" fmla="*/ 1488 h 8000"/>
                <a:gd name="T48" fmla="*/ 5542 w 10000"/>
                <a:gd name="T49" fmla="*/ 1500 h 8000"/>
                <a:gd name="T50" fmla="*/ 5332 w 10000"/>
                <a:gd name="T51" fmla="*/ 1506 h 8000"/>
                <a:gd name="T52" fmla="*/ 5124 w 10000"/>
                <a:gd name="T53" fmla="*/ 1500 h 8000"/>
                <a:gd name="T54" fmla="*/ 4918 w 10000"/>
                <a:gd name="T55" fmla="*/ 1500 h 8000"/>
                <a:gd name="T56" fmla="*/ 4714 w 10000"/>
                <a:gd name="T57" fmla="*/ 1488 h 8000"/>
                <a:gd name="T58" fmla="*/ 4514 w 10000"/>
                <a:gd name="T59" fmla="*/ 1470 h 8000"/>
                <a:gd name="T60" fmla="*/ 4316 w 10000"/>
                <a:gd name="T61" fmla="*/ 1453 h 8000"/>
                <a:gd name="T62" fmla="*/ 4122 w 10000"/>
                <a:gd name="T63" fmla="*/ 1434 h 8000"/>
                <a:gd name="T64" fmla="*/ 3929 w 10000"/>
                <a:gd name="T65" fmla="*/ 1405 h 8000"/>
                <a:gd name="T66" fmla="*/ 3739 w 10000"/>
                <a:gd name="T67" fmla="*/ 1374 h 8000"/>
                <a:gd name="T68" fmla="*/ 3553 w 10000"/>
                <a:gd name="T69" fmla="*/ 1346 h 8000"/>
                <a:gd name="T70" fmla="*/ 3190 w 10000"/>
                <a:gd name="T71" fmla="*/ 1267 h 8000"/>
                <a:gd name="T72" fmla="*/ 2842 w 10000"/>
                <a:gd name="T73" fmla="*/ 1183 h 8000"/>
                <a:gd name="T74" fmla="*/ 2508 w 10000"/>
                <a:gd name="T75" fmla="*/ 1095 h 8000"/>
                <a:gd name="T76" fmla="*/ 2192 w 10000"/>
                <a:gd name="T77" fmla="*/ 998 h 8000"/>
                <a:gd name="T78" fmla="*/ 1890 w 10000"/>
                <a:gd name="T79" fmla="*/ 897 h 8000"/>
                <a:gd name="T80" fmla="*/ 1610 w 10000"/>
                <a:gd name="T81" fmla="*/ 788 h 8000"/>
                <a:gd name="T82" fmla="*/ 1347 w 10000"/>
                <a:gd name="T83" fmla="*/ 681 h 8000"/>
                <a:gd name="T84" fmla="*/ 1105 w 10000"/>
                <a:gd name="T85" fmla="*/ 574 h 8000"/>
                <a:gd name="T86" fmla="*/ 883 w 10000"/>
                <a:gd name="T87" fmla="*/ 473 h 8000"/>
                <a:gd name="T88" fmla="*/ 686 w 10000"/>
                <a:gd name="T89" fmla="*/ 377 h 8000"/>
                <a:gd name="T90" fmla="*/ 508 w 10000"/>
                <a:gd name="T91" fmla="*/ 286 h 8000"/>
                <a:gd name="T92" fmla="*/ 358 w 10000"/>
                <a:gd name="T93" fmla="*/ 210 h 8000"/>
                <a:gd name="T94" fmla="*/ 232 w 10000"/>
                <a:gd name="T95" fmla="*/ 138 h 8000"/>
                <a:gd name="T96" fmla="*/ 59 w 10000"/>
                <a:gd name="T97" fmla="*/ 35 h 8000"/>
                <a:gd name="T98" fmla="*/ 0 w 10000"/>
                <a:gd name="T99" fmla="*/ 0 h 8000"/>
                <a:gd name="T100" fmla="*/ 0 w 10000"/>
                <a:gd name="T101" fmla="*/ 0 h 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4" name="Freeform 5">
              <a:extLst>
                <a:ext uri="{FF2B5EF4-FFF2-40B4-BE49-F238E27FC236}">
                  <a16:creationId xmlns:a16="http://schemas.microsoft.com/office/drawing/2014/main" id="{F9CF571E-C59F-347A-F881-EB42BA6C9165}"/>
                </a:ext>
              </a:extLst>
            </p:cNvPr>
            <p:cNvSpPr>
              <a:spLocks/>
            </p:cNvSpPr>
            <p:nvPr/>
          </p:nvSpPr>
          <p:spPr bwMode="gray">
            <a:xfrm rot="-5677511">
              <a:off x="4203594" y="1826078"/>
              <a:ext cx="3299407" cy="440924"/>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5" name="Freeform 5">
              <a:extLst>
                <a:ext uri="{FF2B5EF4-FFF2-40B4-BE49-F238E27FC236}">
                  <a16:creationId xmlns:a16="http://schemas.microsoft.com/office/drawing/2014/main" id="{538500C0-BC78-87D7-2683-72D47B0F0049}"/>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6" name="Rectangle 15">
            <a:extLst>
              <a:ext uri="{FF2B5EF4-FFF2-40B4-BE49-F238E27FC236}">
                <a16:creationId xmlns:a16="http://schemas.microsoft.com/office/drawing/2014/main" id="{28775AAC-FE4F-719F-8A91-AB493F96DA5C}"/>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7" name="Date Placeholder 4">
            <a:extLst>
              <a:ext uri="{FF2B5EF4-FFF2-40B4-BE49-F238E27FC236}">
                <a16:creationId xmlns:a16="http://schemas.microsoft.com/office/drawing/2014/main" id="{DDEBFC98-52CB-CC57-76D8-DAE4CE719D55}"/>
              </a:ext>
            </a:extLst>
          </p:cNvPr>
          <p:cNvSpPr>
            <a:spLocks noGrp="1"/>
          </p:cNvSpPr>
          <p:nvPr>
            <p:ph type="dt" sz="half" idx="10"/>
          </p:nvPr>
        </p:nvSpPr>
        <p:spPr/>
        <p:txBody>
          <a:bodyPr/>
          <a:lstStyle>
            <a:lvl1pPr>
              <a:defRPr/>
            </a:lvl1pPr>
          </a:lstStyle>
          <a:p>
            <a:pPr>
              <a:defRPr/>
            </a:pPr>
            <a:fld id="{0EBF0A1E-3E34-4E2E-B893-E297B05107DB}" type="datetimeFigureOut">
              <a:rPr lang="en-US"/>
              <a:pPr>
                <a:defRPr/>
              </a:pPr>
              <a:t>9/25/2026</a:t>
            </a:fld>
            <a:endParaRPr lang="en-US"/>
          </a:p>
        </p:txBody>
      </p:sp>
      <p:sp>
        <p:nvSpPr>
          <p:cNvPr id="18" name="Footer Placeholder 5">
            <a:extLst>
              <a:ext uri="{FF2B5EF4-FFF2-40B4-BE49-F238E27FC236}">
                <a16:creationId xmlns:a16="http://schemas.microsoft.com/office/drawing/2014/main" id="{4BFF3188-2816-4A14-75A7-4B097C2F1FF1}"/>
              </a:ext>
            </a:extLst>
          </p:cNvPr>
          <p:cNvSpPr>
            <a:spLocks noGrp="1"/>
          </p:cNvSpPr>
          <p:nvPr>
            <p:ph type="ftr" sz="quarter" idx="11"/>
          </p:nvPr>
        </p:nvSpPr>
        <p:spPr/>
        <p:txBody>
          <a:bodyPr/>
          <a:lstStyle>
            <a:lvl1pPr>
              <a:defRPr/>
            </a:lvl1pPr>
          </a:lstStyle>
          <a:p>
            <a:pPr>
              <a:defRPr/>
            </a:pPr>
            <a:endParaRPr lang="en-US"/>
          </a:p>
        </p:txBody>
      </p:sp>
      <p:sp>
        <p:nvSpPr>
          <p:cNvPr id="19" name="Slide Number Placeholder 6">
            <a:extLst>
              <a:ext uri="{FF2B5EF4-FFF2-40B4-BE49-F238E27FC236}">
                <a16:creationId xmlns:a16="http://schemas.microsoft.com/office/drawing/2014/main" id="{3DFBD14A-CE14-9AE8-162B-CC24A5B8DD54}"/>
              </a:ext>
            </a:extLst>
          </p:cNvPr>
          <p:cNvSpPr>
            <a:spLocks noGrp="1"/>
          </p:cNvSpPr>
          <p:nvPr>
            <p:ph type="sldNum" sz="quarter" idx="12"/>
          </p:nvPr>
        </p:nvSpPr>
        <p:spPr/>
        <p:txBody>
          <a:bodyPr/>
          <a:lstStyle>
            <a:lvl1pPr>
              <a:defRPr/>
            </a:lvl1pPr>
          </a:lstStyle>
          <a:p>
            <a:pPr>
              <a:defRPr/>
            </a:pPr>
            <a:fld id="{16F224C9-921E-4561-B954-A46AA94354B1}" type="slidenum">
              <a:rPr lang="en-US"/>
              <a:pPr>
                <a:defRPr/>
              </a:pPr>
              <a:t>‹#›</a:t>
            </a:fld>
            <a:endParaRPr lang="en-US"/>
          </a:p>
        </p:txBody>
      </p:sp>
    </p:spTree>
    <p:extLst>
      <p:ext uri="{BB962C8B-B14F-4D97-AF65-F5344CB8AC3E}">
        <p14:creationId xmlns:p14="http://schemas.microsoft.com/office/powerpoint/2010/main" val="2430126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5" name="Group 6">
            <a:extLst>
              <a:ext uri="{FF2B5EF4-FFF2-40B4-BE49-F238E27FC236}">
                <a16:creationId xmlns:a16="http://schemas.microsoft.com/office/drawing/2014/main" id="{B1412E90-5B6B-7E3F-9282-9938E97E8E33}"/>
              </a:ext>
            </a:extLst>
          </p:cNvPr>
          <p:cNvGrpSpPr>
            <a:grpSpLocks/>
          </p:cNvGrpSpPr>
          <p:nvPr/>
        </p:nvGrpSpPr>
        <p:grpSpPr bwMode="auto">
          <a:xfrm>
            <a:off x="0" y="-1588"/>
            <a:ext cx="12192000" cy="6865938"/>
            <a:chOff x="0" y="-2373"/>
            <a:chExt cx="12192000" cy="6867027"/>
          </a:xfrm>
        </p:grpSpPr>
        <p:sp>
          <p:nvSpPr>
            <p:cNvPr id="6" name="Rectangle 5">
              <a:extLst>
                <a:ext uri="{FF2B5EF4-FFF2-40B4-BE49-F238E27FC236}">
                  <a16:creationId xmlns:a16="http://schemas.microsoft.com/office/drawing/2014/main" id="{28A23DB9-8810-828E-24DB-7832E9B3C5CE}"/>
                </a:ext>
              </a:extLst>
            </p:cNvPr>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a:extLst>
                <a:ext uri="{FF2B5EF4-FFF2-40B4-BE49-F238E27FC236}">
                  <a16:creationId xmlns:a16="http://schemas.microsoft.com/office/drawing/2014/main" id="{245D2E4A-88F0-9252-3BCE-721EB5FEFE02}"/>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a:extLst>
                <a:ext uri="{FF2B5EF4-FFF2-40B4-BE49-F238E27FC236}">
                  <a16:creationId xmlns:a16="http://schemas.microsoft.com/office/drawing/2014/main" id="{D93CA7AC-1250-AB82-B73E-1333BE5461C1}"/>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a:extLst>
                <a:ext uri="{FF2B5EF4-FFF2-40B4-BE49-F238E27FC236}">
                  <a16:creationId xmlns:a16="http://schemas.microsoft.com/office/drawing/2014/main" id="{5727D644-EB23-6116-BEC4-C7814963A6D1}"/>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a:extLst>
                <a:ext uri="{FF2B5EF4-FFF2-40B4-BE49-F238E27FC236}">
                  <a16:creationId xmlns:a16="http://schemas.microsoft.com/office/drawing/2014/main" id="{1B10FE8E-CB5C-5C5F-7B1E-BF0886F5300A}"/>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a:extLst>
                <a:ext uri="{FF2B5EF4-FFF2-40B4-BE49-F238E27FC236}">
                  <a16:creationId xmlns:a16="http://schemas.microsoft.com/office/drawing/2014/main" id="{7B8F72E0-394E-1CDE-7AFB-B627DECC7A0A}"/>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a:extLst>
                <a:ext uri="{FF2B5EF4-FFF2-40B4-BE49-F238E27FC236}">
                  <a16:creationId xmlns:a16="http://schemas.microsoft.com/office/drawing/2014/main" id="{9EF0DC64-33B8-7259-2459-C140F4AE7637}"/>
                </a:ext>
              </a:extLst>
            </p:cNvPr>
            <p:cNvSpPr>
              <a:spLocks/>
            </p:cNvSpPr>
            <p:nvPr/>
          </p:nvSpPr>
          <p:spPr bwMode="gray">
            <a:xfrm rot="10371525">
              <a:off x="263767" y="4438254"/>
              <a:ext cx="3299407" cy="440924"/>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 name="Freeform 5">
              <a:extLst>
                <a:ext uri="{FF2B5EF4-FFF2-40B4-BE49-F238E27FC236}">
                  <a16:creationId xmlns:a16="http://schemas.microsoft.com/office/drawing/2014/main" id="{B1EB39FD-6F83-81A1-D4DF-D9AA2631B7BA}"/>
                </a:ext>
              </a:extLst>
            </p:cNvPr>
            <p:cNvSpPr>
              <a:spLocks/>
            </p:cNvSpPr>
            <p:nvPr/>
          </p:nvSpPr>
          <p:spPr bwMode="gray">
            <a:xfrm rot="10800000">
              <a:off x="459506" y="321130"/>
              <a:ext cx="11277600" cy="4533900"/>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4" h="2856">
                  <a:moveTo>
                    <a:pt x="0" y="0"/>
                  </a:moveTo>
                  <a:lnTo>
                    <a:pt x="0" y="2856"/>
                  </a:lnTo>
                  <a:lnTo>
                    <a:pt x="7104" y="2856"/>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4" name="Freeform 5">
              <a:extLst>
                <a:ext uri="{FF2B5EF4-FFF2-40B4-BE49-F238E27FC236}">
                  <a16:creationId xmlns:a16="http://schemas.microsoft.com/office/drawing/2014/main" id="{14421E5C-3C9A-8371-3DBE-C8455297BADD}"/>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5" name="Rectangle 14">
            <a:extLst>
              <a:ext uri="{FF2B5EF4-FFF2-40B4-BE49-F238E27FC236}">
                <a16:creationId xmlns:a16="http://schemas.microsoft.com/office/drawing/2014/main" id="{F78337D7-FAA6-E5E3-5F04-01D3CF9CDFA5}"/>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Date Placeholder 4">
            <a:extLst>
              <a:ext uri="{FF2B5EF4-FFF2-40B4-BE49-F238E27FC236}">
                <a16:creationId xmlns:a16="http://schemas.microsoft.com/office/drawing/2014/main" id="{90BADE88-663A-8E3E-2AA2-9FE0E0665D5F}"/>
              </a:ext>
            </a:extLst>
          </p:cNvPr>
          <p:cNvSpPr>
            <a:spLocks noGrp="1"/>
          </p:cNvSpPr>
          <p:nvPr>
            <p:ph type="dt" sz="half" idx="10"/>
          </p:nvPr>
        </p:nvSpPr>
        <p:spPr/>
        <p:txBody>
          <a:bodyPr/>
          <a:lstStyle>
            <a:lvl1pPr>
              <a:defRPr/>
            </a:lvl1pPr>
          </a:lstStyle>
          <a:p>
            <a:pPr>
              <a:defRPr/>
            </a:pPr>
            <a:fld id="{2CAB6DED-DFCF-4B11-BBBB-8675A98BD015}" type="datetimeFigureOut">
              <a:rPr lang="en-US"/>
              <a:pPr>
                <a:defRPr/>
              </a:pPr>
              <a:t>9/25/2026</a:t>
            </a:fld>
            <a:endParaRPr lang="en-US"/>
          </a:p>
        </p:txBody>
      </p:sp>
      <p:sp>
        <p:nvSpPr>
          <p:cNvPr id="17" name="Footer Placeholder 5">
            <a:extLst>
              <a:ext uri="{FF2B5EF4-FFF2-40B4-BE49-F238E27FC236}">
                <a16:creationId xmlns:a16="http://schemas.microsoft.com/office/drawing/2014/main" id="{53501616-64BE-6550-C93F-2FB066B6070E}"/>
              </a:ext>
            </a:extLst>
          </p:cNvPr>
          <p:cNvSpPr>
            <a:spLocks noGrp="1"/>
          </p:cNvSpPr>
          <p:nvPr>
            <p:ph type="ftr" sz="quarter" idx="11"/>
          </p:nvPr>
        </p:nvSpPr>
        <p:spPr/>
        <p:txBody>
          <a:bodyPr/>
          <a:lstStyle>
            <a:lvl1pPr>
              <a:defRPr/>
            </a:lvl1pPr>
          </a:lstStyle>
          <a:p>
            <a:pPr>
              <a:defRPr/>
            </a:pPr>
            <a:endParaRPr lang="en-US"/>
          </a:p>
        </p:txBody>
      </p:sp>
      <p:sp>
        <p:nvSpPr>
          <p:cNvPr id="18" name="Slide Number Placeholder 6">
            <a:extLst>
              <a:ext uri="{FF2B5EF4-FFF2-40B4-BE49-F238E27FC236}">
                <a16:creationId xmlns:a16="http://schemas.microsoft.com/office/drawing/2014/main" id="{0CEE0424-D185-4DA0-7E61-901DBA49084F}"/>
              </a:ext>
            </a:extLst>
          </p:cNvPr>
          <p:cNvSpPr>
            <a:spLocks noGrp="1"/>
          </p:cNvSpPr>
          <p:nvPr>
            <p:ph type="sldNum" sz="quarter" idx="12"/>
          </p:nvPr>
        </p:nvSpPr>
        <p:spPr/>
        <p:txBody>
          <a:bodyPr/>
          <a:lstStyle>
            <a:lvl1pPr>
              <a:defRPr/>
            </a:lvl1pPr>
          </a:lstStyle>
          <a:p>
            <a:pPr>
              <a:defRPr/>
            </a:pPr>
            <a:fld id="{4EB0FFD8-0D2B-41F7-9983-D79CC3D9C252}" type="slidenum">
              <a:rPr lang="en-US"/>
              <a:pPr>
                <a:defRPr/>
              </a:pPr>
              <a:t>‹#›</a:t>
            </a:fld>
            <a:endParaRPr lang="en-US"/>
          </a:p>
        </p:txBody>
      </p:sp>
    </p:spTree>
    <p:extLst>
      <p:ext uri="{BB962C8B-B14F-4D97-AF65-F5344CB8AC3E}">
        <p14:creationId xmlns:p14="http://schemas.microsoft.com/office/powerpoint/2010/main" val="23222267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6">
            <a:extLst>
              <a:ext uri="{FF2B5EF4-FFF2-40B4-BE49-F238E27FC236}">
                <a16:creationId xmlns:a16="http://schemas.microsoft.com/office/drawing/2014/main" id="{61EBC957-1A71-9E91-EC56-148F571339CC}"/>
              </a:ext>
            </a:extLst>
          </p:cNvPr>
          <p:cNvGrpSpPr>
            <a:grpSpLocks/>
          </p:cNvGrpSpPr>
          <p:nvPr/>
        </p:nvGrpSpPr>
        <p:grpSpPr bwMode="auto">
          <a:xfrm>
            <a:off x="0" y="-1588"/>
            <a:ext cx="12192000" cy="6865938"/>
            <a:chOff x="0" y="-2373"/>
            <a:chExt cx="12192000" cy="6867027"/>
          </a:xfrm>
        </p:grpSpPr>
        <p:sp>
          <p:nvSpPr>
            <p:cNvPr id="4" name="Rectangle 3">
              <a:extLst>
                <a:ext uri="{FF2B5EF4-FFF2-40B4-BE49-F238E27FC236}">
                  <a16:creationId xmlns:a16="http://schemas.microsoft.com/office/drawing/2014/main" id="{5CFD904A-CE9C-3E61-384C-90D31F18D01A}"/>
                </a:ext>
              </a:extLst>
            </p:cNvPr>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5" name="Oval 4">
              <a:extLst>
                <a:ext uri="{FF2B5EF4-FFF2-40B4-BE49-F238E27FC236}">
                  <a16:creationId xmlns:a16="http://schemas.microsoft.com/office/drawing/2014/main" id="{84C8D60B-6804-ECD3-F8B1-C9D827E5581A}"/>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6" name="Oval 5">
              <a:extLst>
                <a:ext uri="{FF2B5EF4-FFF2-40B4-BE49-F238E27FC236}">
                  <a16:creationId xmlns:a16="http://schemas.microsoft.com/office/drawing/2014/main" id="{46BB78FB-75DF-AFE2-4441-F3277466E1A5}"/>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a:extLst>
                <a:ext uri="{FF2B5EF4-FFF2-40B4-BE49-F238E27FC236}">
                  <a16:creationId xmlns:a16="http://schemas.microsoft.com/office/drawing/2014/main" id="{D3EABF99-F0BC-9C6C-8E25-CB9473C62317}"/>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a:extLst>
                <a:ext uri="{FF2B5EF4-FFF2-40B4-BE49-F238E27FC236}">
                  <a16:creationId xmlns:a16="http://schemas.microsoft.com/office/drawing/2014/main" id="{2DD569A5-E029-3E7D-F32E-1F5AFC7A467E}"/>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a:extLst>
                <a:ext uri="{FF2B5EF4-FFF2-40B4-BE49-F238E27FC236}">
                  <a16:creationId xmlns:a16="http://schemas.microsoft.com/office/drawing/2014/main" id="{93DD700B-0652-E84B-B08E-3E9B758C50CF}"/>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a:extLst>
                <a:ext uri="{FF2B5EF4-FFF2-40B4-BE49-F238E27FC236}">
                  <a16:creationId xmlns:a16="http://schemas.microsoft.com/office/drawing/2014/main" id="{96642A94-3E79-91E1-7361-C462E1308CB1}"/>
                </a:ext>
              </a:extLst>
            </p:cNvPr>
            <p:cNvSpPr>
              <a:spLocks/>
            </p:cNvSpPr>
            <p:nvPr/>
          </p:nvSpPr>
          <p:spPr bwMode="gray">
            <a:xfrm rot="-589932">
              <a:off x="8490951" y="2714874"/>
              <a:ext cx="3299407" cy="440924"/>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2" name="Freeform 5">
              <a:extLst>
                <a:ext uri="{FF2B5EF4-FFF2-40B4-BE49-F238E27FC236}">
                  <a16:creationId xmlns:a16="http://schemas.microsoft.com/office/drawing/2014/main" id="{9F8A8D57-AC40-2C14-AE5C-E44AC596375A}"/>
                </a:ext>
              </a:extLst>
            </p:cNvPr>
            <p:cNvSpPr>
              <a:spLocks/>
            </p:cNvSpPr>
            <p:nvPr/>
          </p:nvSpPr>
          <p:spPr bwMode="gray">
            <a:xfrm>
              <a:off x="455612" y="2801319"/>
              <a:ext cx="11277600" cy="3602637"/>
            </a:xfrm>
            <a:custGeom>
              <a:avLst/>
              <a:gdLst>
                <a:gd name="T0" fmla="*/ 0 w 10000"/>
                <a:gd name="T1" fmla="*/ 0 h 7946"/>
                <a:gd name="T2" fmla="*/ 0 w 10000"/>
                <a:gd name="T3" fmla="*/ 7945 h 7946"/>
                <a:gd name="T4" fmla="*/ 10000 w 10000"/>
                <a:gd name="T5" fmla="*/ 7946 h 7946"/>
                <a:gd name="T6" fmla="*/ 10000 w 10000"/>
                <a:gd name="T7" fmla="*/ 4 h 7946"/>
                <a:gd name="T8" fmla="*/ 10000 w 10000"/>
                <a:gd name="T9" fmla="*/ 4 h 7946"/>
                <a:gd name="T10" fmla="*/ 9773 w 10000"/>
                <a:gd name="T11" fmla="*/ 91 h 7946"/>
                <a:gd name="T12" fmla="*/ 9547 w 10000"/>
                <a:gd name="T13" fmla="*/ 175 h 7946"/>
                <a:gd name="T14" fmla="*/ 9320 w 10000"/>
                <a:gd name="T15" fmla="*/ 256 h 7946"/>
                <a:gd name="T16" fmla="*/ 9092 w 10000"/>
                <a:gd name="T17" fmla="*/ 326 h 7946"/>
                <a:gd name="T18" fmla="*/ 8865 w 10000"/>
                <a:gd name="T19" fmla="*/ 396 h 7946"/>
                <a:gd name="T20" fmla="*/ 8637 w 10000"/>
                <a:gd name="T21" fmla="*/ 462 h 7946"/>
                <a:gd name="T22" fmla="*/ 8412 w 10000"/>
                <a:gd name="T23" fmla="*/ 518 h 7946"/>
                <a:gd name="T24" fmla="*/ 8184 w 10000"/>
                <a:gd name="T25" fmla="*/ 571 h 7946"/>
                <a:gd name="T26" fmla="*/ 7957 w 10000"/>
                <a:gd name="T27" fmla="*/ 620 h 7946"/>
                <a:gd name="T28" fmla="*/ 7734 w 10000"/>
                <a:gd name="T29" fmla="*/ 662 h 7946"/>
                <a:gd name="T30" fmla="*/ 7508 w 10000"/>
                <a:gd name="T31" fmla="*/ 704 h 7946"/>
                <a:gd name="T32" fmla="*/ 7285 w 10000"/>
                <a:gd name="T33" fmla="*/ 739 h 7946"/>
                <a:gd name="T34" fmla="*/ 7062 w 10000"/>
                <a:gd name="T35" fmla="*/ 767 h 7946"/>
                <a:gd name="T36" fmla="*/ 6840 w 10000"/>
                <a:gd name="T37" fmla="*/ 795 h 7946"/>
                <a:gd name="T38" fmla="*/ 6620 w 10000"/>
                <a:gd name="T39" fmla="*/ 819 h 7946"/>
                <a:gd name="T40" fmla="*/ 6402 w 10000"/>
                <a:gd name="T41" fmla="*/ 837 h 7946"/>
                <a:gd name="T42" fmla="*/ 6184 w 10000"/>
                <a:gd name="T43" fmla="*/ 851 h 7946"/>
                <a:gd name="T44" fmla="*/ 5968 w 10000"/>
                <a:gd name="T45" fmla="*/ 865 h 7946"/>
                <a:gd name="T46" fmla="*/ 5755 w 10000"/>
                <a:gd name="T47" fmla="*/ 872 h 7946"/>
                <a:gd name="T48" fmla="*/ 5542 w 10000"/>
                <a:gd name="T49" fmla="*/ 879 h 7946"/>
                <a:gd name="T50" fmla="*/ 5332 w 10000"/>
                <a:gd name="T51" fmla="*/ 882 h 7946"/>
                <a:gd name="T52" fmla="*/ 5124 w 10000"/>
                <a:gd name="T53" fmla="*/ 879 h 7946"/>
                <a:gd name="T54" fmla="*/ 4918 w 10000"/>
                <a:gd name="T55" fmla="*/ 879 h 7946"/>
                <a:gd name="T56" fmla="*/ 4714 w 10000"/>
                <a:gd name="T57" fmla="*/ 872 h 7946"/>
                <a:gd name="T58" fmla="*/ 4514 w 10000"/>
                <a:gd name="T59" fmla="*/ 861 h 7946"/>
                <a:gd name="T60" fmla="*/ 4316 w 10000"/>
                <a:gd name="T61" fmla="*/ 851 h 7946"/>
                <a:gd name="T62" fmla="*/ 4122 w 10000"/>
                <a:gd name="T63" fmla="*/ 840 h 7946"/>
                <a:gd name="T64" fmla="*/ 3929 w 10000"/>
                <a:gd name="T65" fmla="*/ 823 h 7946"/>
                <a:gd name="T66" fmla="*/ 3739 w 10000"/>
                <a:gd name="T67" fmla="*/ 805 h 7946"/>
                <a:gd name="T68" fmla="*/ 3553 w 10000"/>
                <a:gd name="T69" fmla="*/ 788 h 7946"/>
                <a:gd name="T70" fmla="*/ 3190 w 10000"/>
                <a:gd name="T71" fmla="*/ 742 h 7946"/>
                <a:gd name="T72" fmla="*/ 2842 w 10000"/>
                <a:gd name="T73" fmla="*/ 693 h 7946"/>
                <a:gd name="T74" fmla="*/ 2508 w 10000"/>
                <a:gd name="T75" fmla="*/ 641 h 7946"/>
                <a:gd name="T76" fmla="*/ 2192 w 10000"/>
                <a:gd name="T77" fmla="*/ 585 h 7946"/>
                <a:gd name="T78" fmla="*/ 1890 w 10000"/>
                <a:gd name="T79" fmla="*/ 525 h 7946"/>
                <a:gd name="T80" fmla="*/ 1610 w 10000"/>
                <a:gd name="T81" fmla="*/ 462 h 7946"/>
                <a:gd name="T82" fmla="*/ 1347 w 10000"/>
                <a:gd name="T83" fmla="*/ 399 h 7946"/>
                <a:gd name="T84" fmla="*/ 1105 w 10000"/>
                <a:gd name="T85" fmla="*/ 336 h 7946"/>
                <a:gd name="T86" fmla="*/ 883 w 10000"/>
                <a:gd name="T87" fmla="*/ 277 h 7946"/>
                <a:gd name="T88" fmla="*/ 686 w 10000"/>
                <a:gd name="T89" fmla="*/ 221 h 7946"/>
                <a:gd name="T90" fmla="*/ 508 w 10000"/>
                <a:gd name="T91" fmla="*/ 168 h 7946"/>
                <a:gd name="T92" fmla="*/ 358 w 10000"/>
                <a:gd name="T93" fmla="*/ 123 h 7946"/>
                <a:gd name="T94" fmla="*/ 232 w 10000"/>
                <a:gd name="T95" fmla="*/ 81 h 7946"/>
                <a:gd name="T96" fmla="*/ 59 w 10000"/>
                <a:gd name="T97" fmla="*/ 21 h 7946"/>
                <a:gd name="T98" fmla="*/ 0 w 10000"/>
                <a:gd name="T99" fmla="*/ 0 h 7946"/>
                <a:gd name="T100" fmla="*/ 0 w 10000"/>
                <a:gd name="T101" fmla="*/ 0 h 7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00" h="7946">
                  <a:moveTo>
                    <a:pt x="0" y="0"/>
                  </a:moveTo>
                  <a:lnTo>
                    <a:pt x="0" y="7945"/>
                  </a:lnTo>
                  <a:lnTo>
                    <a:pt x="10000" y="7946"/>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 name="Freeform 5">
              <a:extLst>
                <a:ext uri="{FF2B5EF4-FFF2-40B4-BE49-F238E27FC236}">
                  <a16:creationId xmlns:a16="http://schemas.microsoft.com/office/drawing/2014/main" id="{78032443-D215-DD3C-6DC3-A6681DF9350A}"/>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4" name="Rectangle 13">
            <a:extLst>
              <a:ext uri="{FF2B5EF4-FFF2-40B4-BE49-F238E27FC236}">
                <a16:creationId xmlns:a16="http://schemas.microsoft.com/office/drawing/2014/main" id="{1873A3CE-EF82-2EF2-AE47-D36B65B9947E}"/>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Date Placeholder 3">
            <a:extLst>
              <a:ext uri="{FF2B5EF4-FFF2-40B4-BE49-F238E27FC236}">
                <a16:creationId xmlns:a16="http://schemas.microsoft.com/office/drawing/2014/main" id="{D5A33721-52A4-CB08-71E3-D6AEE529FA16}"/>
              </a:ext>
            </a:extLst>
          </p:cNvPr>
          <p:cNvSpPr>
            <a:spLocks noGrp="1"/>
          </p:cNvSpPr>
          <p:nvPr>
            <p:ph type="dt" sz="half" idx="10"/>
          </p:nvPr>
        </p:nvSpPr>
        <p:spPr/>
        <p:txBody>
          <a:bodyPr/>
          <a:lstStyle>
            <a:lvl1pPr>
              <a:defRPr/>
            </a:lvl1pPr>
          </a:lstStyle>
          <a:p>
            <a:pPr>
              <a:defRPr/>
            </a:pPr>
            <a:fld id="{53858DC7-4D24-42B7-9E32-558826AC2A35}" type="datetimeFigureOut">
              <a:rPr lang="en-US"/>
              <a:pPr>
                <a:defRPr/>
              </a:pPr>
              <a:t>9/25/2026</a:t>
            </a:fld>
            <a:endParaRPr lang="en-US"/>
          </a:p>
        </p:txBody>
      </p:sp>
      <p:sp>
        <p:nvSpPr>
          <p:cNvPr id="16" name="Footer Placeholder 4">
            <a:extLst>
              <a:ext uri="{FF2B5EF4-FFF2-40B4-BE49-F238E27FC236}">
                <a16:creationId xmlns:a16="http://schemas.microsoft.com/office/drawing/2014/main" id="{F319863B-EF0D-2AF3-1483-DD08374FE2AB}"/>
              </a:ext>
            </a:extLst>
          </p:cNvPr>
          <p:cNvSpPr>
            <a:spLocks noGrp="1"/>
          </p:cNvSpPr>
          <p:nvPr>
            <p:ph type="ftr" sz="quarter" idx="11"/>
          </p:nvPr>
        </p:nvSpPr>
        <p:spPr/>
        <p:txBody>
          <a:bodyPr/>
          <a:lstStyle>
            <a:lvl1pPr>
              <a:defRPr/>
            </a:lvl1pPr>
          </a:lstStyle>
          <a:p>
            <a:pPr>
              <a:defRPr/>
            </a:pPr>
            <a:endParaRPr lang="en-US"/>
          </a:p>
        </p:txBody>
      </p:sp>
      <p:sp>
        <p:nvSpPr>
          <p:cNvPr id="17" name="Slide Number Placeholder 5">
            <a:extLst>
              <a:ext uri="{FF2B5EF4-FFF2-40B4-BE49-F238E27FC236}">
                <a16:creationId xmlns:a16="http://schemas.microsoft.com/office/drawing/2014/main" id="{2F3AE90B-4C6D-0E3F-0898-1727280529EC}"/>
              </a:ext>
            </a:extLst>
          </p:cNvPr>
          <p:cNvSpPr>
            <a:spLocks noGrp="1"/>
          </p:cNvSpPr>
          <p:nvPr>
            <p:ph type="sldNum" sz="quarter" idx="12"/>
          </p:nvPr>
        </p:nvSpPr>
        <p:spPr/>
        <p:txBody>
          <a:bodyPr/>
          <a:lstStyle>
            <a:lvl1pPr>
              <a:defRPr/>
            </a:lvl1pPr>
          </a:lstStyle>
          <a:p>
            <a:pPr>
              <a:defRPr/>
            </a:pPr>
            <a:fld id="{BB0AA61A-44FE-4022-8C7F-0601C4608EC8}" type="slidenum">
              <a:rPr lang="en-US"/>
              <a:pPr>
                <a:defRPr/>
              </a:pPr>
              <a:t>‹#›</a:t>
            </a:fld>
            <a:endParaRPr lang="en-US"/>
          </a:p>
        </p:txBody>
      </p:sp>
    </p:spTree>
    <p:extLst>
      <p:ext uri="{BB962C8B-B14F-4D97-AF65-F5344CB8AC3E}">
        <p14:creationId xmlns:p14="http://schemas.microsoft.com/office/powerpoint/2010/main" val="29671006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6">
            <a:extLst>
              <a:ext uri="{FF2B5EF4-FFF2-40B4-BE49-F238E27FC236}">
                <a16:creationId xmlns:a16="http://schemas.microsoft.com/office/drawing/2014/main" id="{8A1F6613-5773-04B6-98A2-B10972B76D5D}"/>
              </a:ext>
            </a:extLst>
          </p:cNvPr>
          <p:cNvGrpSpPr>
            <a:grpSpLocks/>
          </p:cNvGrpSpPr>
          <p:nvPr/>
        </p:nvGrpSpPr>
        <p:grpSpPr bwMode="auto">
          <a:xfrm>
            <a:off x="0" y="-1588"/>
            <a:ext cx="12192000" cy="6865938"/>
            <a:chOff x="0" y="-2373"/>
            <a:chExt cx="12192000" cy="6867027"/>
          </a:xfrm>
        </p:grpSpPr>
        <p:sp>
          <p:nvSpPr>
            <p:cNvPr id="4" name="Rectangle 3">
              <a:extLst>
                <a:ext uri="{FF2B5EF4-FFF2-40B4-BE49-F238E27FC236}">
                  <a16:creationId xmlns:a16="http://schemas.microsoft.com/office/drawing/2014/main" id="{998854BB-2030-05C6-A172-2EE3412B9CEF}"/>
                </a:ext>
              </a:extLst>
            </p:cNvPr>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5" name="Oval 4">
              <a:extLst>
                <a:ext uri="{FF2B5EF4-FFF2-40B4-BE49-F238E27FC236}">
                  <a16:creationId xmlns:a16="http://schemas.microsoft.com/office/drawing/2014/main" id="{0118730B-C0AE-CE72-2869-169CB81D624C}"/>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6" name="Oval 5">
              <a:extLst>
                <a:ext uri="{FF2B5EF4-FFF2-40B4-BE49-F238E27FC236}">
                  <a16:creationId xmlns:a16="http://schemas.microsoft.com/office/drawing/2014/main" id="{D87E3FEE-4F6C-92C9-7B49-051EA29A17DC}"/>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a:extLst>
                <a:ext uri="{FF2B5EF4-FFF2-40B4-BE49-F238E27FC236}">
                  <a16:creationId xmlns:a16="http://schemas.microsoft.com/office/drawing/2014/main" id="{79B25B1F-042A-B7A0-49F1-CB346F18AB71}"/>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a:extLst>
                <a:ext uri="{FF2B5EF4-FFF2-40B4-BE49-F238E27FC236}">
                  <a16:creationId xmlns:a16="http://schemas.microsoft.com/office/drawing/2014/main" id="{6390314C-F9F1-9BFF-C882-285541928144}"/>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a:extLst>
                <a:ext uri="{FF2B5EF4-FFF2-40B4-BE49-F238E27FC236}">
                  <a16:creationId xmlns:a16="http://schemas.microsoft.com/office/drawing/2014/main" id="{FD1759FA-E46F-68A1-B227-A73EFCD12A2A}"/>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a:extLst>
                <a:ext uri="{FF2B5EF4-FFF2-40B4-BE49-F238E27FC236}">
                  <a16:creationId xmlns:a16="http://schemas.microsoft.com/office/drawing/2014/main" id="{C80C7F1A-8A93-7E3A-EA82-1EEDD6FC0AD0}"/>
                </a:ext>
              </a:extLst>
            </p:cNvPr>
            <p:cNvSpPr>
              <a:spLocks/>
            </p:cNvSpPr>
            <p:nvPr/>
          </p:nvSpPr>
          <p:spPr bwMode="gray">
            <a:xfrm rot="-589932">
              <a:off x="8490951" y="4185117"/>
              <a:ext cx="3299407" cy="440924"/>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2" name="Freeform 5">
              <a:extLst>
                <a:ext uri="{FF2B5EF4-FFF2-40B4-BE49-F238E27FC236}">
                  <a16:creationId xmlns:a16="http://schemas.microsoft.com/office/drawing/2014/main" id="{2A6C5E3F-15E7-3358-A535-E761541C4982}"/>
                </a:ext>
              </a:extLst>
            </p:cNvPr>
            <p:cNvSpPr>
              <a:spLocks/>
            </p:cNvSpPr>
            <p:nvPr/>
          </p:nvSpPr>
          <p:spPr bwMode="gray">
            <a:xfrm>
              <a:off x="455612" y="4241801"/>
              <a:ext cx="11277600" cy="2337161"/>
            </a:xfrm>
            <a:custGeom>
              <a:avLst/>
              <a:gdLst>
                <a:gd name="T0" fmla="*/ 0 w 10000"/>
                <a:gd name="T1" fmla="*/ 0 h 8000"/>
                <a:gd name="T2" fmla="*/ 0 w 10000"/>
                <a:gd name="T3" fmla="*/ 7970 h 8000"/>
                <a:gd name="T4" fmla="*/ 10000 w 10000"/>
                <a:gd name="T5" fmla="*/ 8000 h 8000"/>
                <a:gd name="T6" fmla="*/ 10000 w 10000"/>
                <a:gd name="T7" fmla="*/ 7 h 8000"/>
                <a:gd name="T8" fmla="*/ 10000 w 10000"/>
                <a:gd name="T9" fmla="*/ 7 h 8000"/>
                <a:gd name="T10" fmla="*/ 9773 w 10000"/>
                <a:gd name="T11" fmla="*/ 156 h 8000"/>
                <a:gd name="T12" fmla="*/ 9547 w 10000"/>
                <a:gd name="T13" fmla="*/ 298 h 8000"/>
                <a:gd name="T14" fmla="*/ 9320 w 10000"/>
                <a:gd name="T15" fmla="*/ 437 h 8000"/>
                <a:gd name="T16" fmla="*/ 9092 w 10000"/>
                <a:gd name="T17" fmla="*/ 556 h 8000"/>
                <a:gd name="T18" fmla="*/ 8865 w 10000"/>
                <a:gd name="T19" fmla="*/ 676 h 8000"/>
                <a:gd name="T20" fmla="*/ 8637 w 10000"/>
                <a:gd name="T21" fmla="*/ 788 h 8000"/>
                <a:gd name="T22" fmla="*/ 8412 w 10000"/>
                <a:gd name="T23" fmla="*/ 884 h 8000"/>
                <a:gd name="T24" fmla="*/ 8184 w 10000"/>
                <a:gd name="T25" fmla="*/ 975 h 8000"/>
                <a:gd name="T26" fmla="*/ 7957 w 10000"/>
                <a:gd name="T27" fmla="*/ 1058 h 8000"/>
                <a:gd name="T28" fmla="*/ 7734 w 10000"/>
                <a:gd name="T29" fmla="*/ 1130 h 8000"/>
                <a:gd name="T30" fmla="*/ 7508 w 10000"/>
                <a:gd name="T31" fmla="*/ 1202 h 8000"/>
                <a:gd name="T32" fmla="*/ 7285 w 10000"/>
                <a:gd name="T33" fmla="*/ 1262 h 8000"/>
                <a:gd name="T34" fmla="*/ 7062 w 10000"/>
                <a:gd name="T35" fmla="*/ 1309 h 8000"/>
                <a:gd name="T36" fmla="*/ 6840 w 10000"/>
                <a:gd name="T37" fmla="*/ 1358 h 8000"/>
                <a:gd name="T38" fmla="*/ 6620 w 10000"/>
                <a:gd name="T39" fmla="*/ 1399 h 8000"/>
                <a:gd name="T40" fmla="*/ 6402 w 10000"/>
                <a:gd name="T41" fmla="*/ 1428 h 8000"/>
                <a:gd name="T42" fmla="*/ 6184 w 10000"/>
                <a:gd name="T43" fmla="*/ 1453 h 8000"/>
                <a:gd name="T44" fmla="*/ 5968 w 10000"/>
                <a:gd name="T45" fmla="*/ 1477 h 8000"/>
                <a:gd name="T46" fmla="*/ 5755 w 10000"/>
                <a:gd name="T47" fmla="*/ 1488 h 8000"/>
                <a:gd name="T48" fmla="*/ 5542 w 10000"/>
                <a:gd name="T49" fmla="*/ 1500 h 8000"/>
                <a:gd name="T50" fmla="*/ 5332 w 10000"/>
                <a:gd name="T51" fmla="*/ 1506 h 8000"/>
                <a:gd name="T52" fmla="*/ 5124 w 10000"/>
                <a:gd name="T53" fmla="*/ 1500 h 8000"/>
                <a:gd name="T54" fmla="*/ 4918 w 10000"/>
                <a:gd name="T55" fmla="*/ 1500 h 8000"/>
                <a:gd name="T56" fmla="*/ 4714 w 10000"/>
                <a:gd name="T57" fmla="*/ 1488 h 8000"/>
                <a:gd name="T58" fmla="*/ 4514 w 10000"/>
                <a:gd name="T59" fmla="*/ 1470 h 8000"/>
                <a:gd name="T60" fmla="*/ 4316 w 10000"/>
                <a:gd name="T61" fmla="*/ 1453 h 8000"/>
                <a:gd name="T62" fmla="*/ 4122 w 10000"/>
                <a:gd name="T63" fmla="*/ 1434 h 8000"/>
                <a:gd name="T64" fmla="*/ 3929 w 10000"/>
                <a:gd name="T65" fmla="*/ 1405 h 8000"/>
                <a:gd name="T66" fmla="*/ 3739 w 10000"/>
                <a:gd name="T67" fmla="*/ 1374 h 8000"/>
                <a:gd name="T68" fmla="*/ 3553 w 10000"/>
                <a:gd name="T69" fmla="*/ 1346 h 8000"/>
                <a:gd name="T70" fmla="*/ 3190 w 10000"/>
                <a:gd name="T71" fmla="*/ 1267 h 8000"/>
                <a:gd name="T72" fmla="*/ 2842 w 10000"/>
                <a:gd name="T73" fmla="*/ 1183 h 8000"/>
                <a:gd name="T74" fmla="*/ 2508 w 10000"/>
                <a:gd name="T75" fmla="*/ 1095 h 8000"/>
                <a:gd name="T76" fmla="*/ 2192 w 10000"/>
                <a:gd name="T77" fmla="*/ 998 h 8000"/>
                <a:gd name="T78" fmla="*/ 1890 w 10000"/>
                <a:gd name="T79" fmla="*/ 897 h 8000"/>
                <a:gd name="T80" fmla="*/ 1610 w 10000"/>
                <a:gd name="T81" fmla="*/ 788 h 8000"/>
                <a:gd name="T82" fmla="*/ 1347 w 10000"/>
                <a:gd name="T83" fmla="*/ 681 h 8000"/>
                <a:gd name="T84" fmla="*/ 1105 w 10000"/>
                <a:gd name="T85" fmla="*/ 574 h 8000"/>
                <a:gd name="T86" fmla="*/ 883 w 10000"/>
                <a:gd name="T87" fmla="*/ 473 h 8000"/>
                <a:gd name="T88" fmla="*/ 686 w 10000"/>
                <a:gd name="T89" fmla="*/ 377 h 8000"/>
                <a:gd name="T90" fmla="*/ 508 w 10000"/>
                <a:gd name="T91" fmla="*/ 286 h 8000"/>
                <a:gd name="T92" fmla="*/ 358 w 10000"/>
                <a:gd name="T93" fmla="*/ 210 h 8000"/>
                <a:gd name="T94" fmla="*/ 232 w 10000"/>
                <a:gd name="T95" fmla="*/ 138 h 8000"/>
                <a:gd name="T96" fmla="*/ 59 w 10000"/>
                <a:gd name="T97" fmla="*/ 35 h 8000"/>
                <a:gd name="T98" fmla="*/ 0 w 10000"/>
                <a:gd name="T99" fmla="*/ 0 h 8000"/>
                <a:gd name="T100" fmla="*/ 0 w 10000"/>
                <a:gd name="T101" fmla="*/ 0 h 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 name="Freeform 5">
              <a:extLst>
                <a:ext uri="{FF2B5EF4-FFF2-40B4-BE49-F238E27FC236}">
                  <a16:creationId xmlns:a16="http://schemas.microsoft.com/office/drawing/2014/main" id="{82A4F190-66D1-6089-7232-BBCD82FED210}"/>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5" name="TextBox 14">
            <a:extLst>
              <a:ext uri="{FF2B5EF4-FFF2-40B4-BE49-F238E27FC236}">
                <a16:creationId xmlns:a16="http://schemas.microsoft.com/office/drawing/2014/main" id="{5B522E65-A564-DD5B-8BF5-D12A35370C84}"/>
              </a:ext>
            </a:extLst>
          </p:cNvPr>
          <p:cNvSpPr txBox="1"/>
          <p:nvPr/>
        </p:nvSpPr>
        <p:spPr>
          <a:xfrm>
            <a:off x="9718675" y="2632075"/>
            <a:ext cx="803275" cy="1570038"/>
          </a:xfrm>
          <a:prstGeom prst="rect">
            <a:avLst/>
          </a:prstGeom>
          <a:noFill/>
        </p:spPr>
        <p:txBody>
          <a:bodyPr>
            <a:spAutoFit/>
          </a:bodyPr>
          <a:lstStyle>
            <a:defPPr>
              <a:defRPr lang="en-US"/>
            </a:defPPr>
            <a:lvl1pPr algn="r">
              <a:defRPr sz="12200" b="0" i="0">
                <a:solidFill>
                  <a:schemeClr val="accent1"/>
                </a:solidFill>
                <a:latin typeface="Arial"/>
                <a:cs typeface="Arial"/>
              </a:defRPr>
            </a:lvl1pPr>
          </a:lstStyle>
          <a:p>
            <a:pPr eaLnBrk="1" fontAlgn="auto" hangingPunct="1">
              <a:spcBef>
                <a:spcPts val="0"/>
              </a:spcBef>
              <a:spcAft>
                <a:spcPts val="0"/>
              </a:spcAft>
              <a:defRPr/>
            </a:pPr>
            <a:r>
              <a:rPr lang="en-US" sz="9600"/>
              <a:t>”</a:t>
            </a:r>
          </a:p>
        </p:txBody>
      </p:sp>
      <p:sp>
        <p:nvSpPr>
          <p:cNvPr id="16" name="TextBox 15">
            <a:extLst>
              <a:ext uri="{FF2B5EF4-FFF2-40B4-BE49-F238E27FC236}">
                <a16:creationId xmlns:a16="http://schemas.microsoft.com/office/drawing/2014/main" id="{221FF958-DBFF-68C4-63B5-A00727C10697}"/>
              </a:ext>
            </a:extLst>
          </p:cNvPr>
          <p:cNvSpPr txBox="1"/>
          <p:nvPr/>
        </p:nvSpPr>
        <p:spPr>
          <a:xfrm>
            <a:off x="898525" y="590550"/>
            <a:ext cx="801688" cy="1570038"/>
          </a:xfrm>
          <a:prstGeom prst="rect">
            <a:avLst/>
          </a:prstGeom>
          <a:noFill/>
        </p:spPr>
        <p:txBody>
          <a:bodyPr>
            <a:spAutoFit/>
          </a:bodyPr>
          <a:lstStyle>
            <a:defPPr>
              <a:defRPr lang="en-US"/>
            </a:defPPr>
            <a:lvl1pPr algn="r">
              <a:defRPr sz="12200" b="0" i="0">
                <a:solidFill>
                  <a:schemeClr val="accent1"/>
                </a:solidFill>
                <a:latin typeface="Arial"/>
                <a:cs typeface="Arial"/>
              </a:defRPr>
            </a:lvl1pPr>
          </a:lstStyle>
          <a:p>
            <a:pPr eaLnBrk="1" fontAlgn="auto" hangingPunct="1">
              <a:spcBef>
                <a:spcPts val="0"/>
              </a:spcBef>
              <a:spcAft>
                <a:spcPts val="0"/>
              </a:spcAft>
              <a:defRPr/>
            </a:pPr>
            <a:r>
              <a:rPr lang="en-US" sz="9600"/>
              <a:t>“</a:t>
            </a:r>
          </a:p>
        </p:txBody>
      </p:sp>
      <p:sp>
        <p:nvSpPr>
          <p:cNvPr id="17" name="Rectangle 16">
            <a:extLst>
              <a:ext uri="{FF2B5EF4-FFF2-40B4-BE49-F238E27FC236}">
                <a16:creationId xmlns:a16="http://schemas.microsoft.com/office/drawing/2014/main" id="{F66D2AD2-4C6A-BAFC-6EFE-0C06BB18C218}"/>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p>
        </p:txBody>
      </p:sp>
      <p:sp>
        <p:nvSpPr>
          <p:cNvPr id="14" name="Text Placeholder 3"/>
          <p:cNvSpPr>
            <a:spLocks noGrp="1"/>
          </p:cNvSpPr>
          <p:nvPr>
            <p:ph type="body" sz="half" idx="13"/>
          </p:nvPr>
        </p:nvSpPr>
        <p:spPr bwMode="gray">
          <a:xfrm>
            <a:off x="1945945" y="3678766"/>
            <a:ext cx="7725772" cy="342174"/>
          </a:xfrm>
        </p:spPr>
        <p:txBody>
          <a:bodyPr>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8" name="Date Placeholder 3">
            <a:extLst>
              <a:ext uri="{FF2B5EF4-FFF2-40B4-BE49-F238E27FC236}">
                <a16:creationId xmlns:a16="http://schemas.microsoft.com/office/drawing/2014/main" id="{9E6213DA-FCB0-5033-7432-F9BAE3321B03}"/>
              </a:ext>
            </a:extLst>
          </p:cNvPr>
          <p:cNvSpPr>
            <a:spLocks noGrp="1"/>
          </p:cNvSpPr>
          <p:nvPr>
            <p:ph type="dt" sz="half" idx="14"/>
          </p:nvPr>
        </p:nvSpPr>
        <p:spPr/>
        <p:txBody>
          <a:bodyPr/>
          <a:lstStyle>
            <a:lvl1pPr>
              <a:defRPr/>
            </a:lvl1pPr>
          </a:lstStyle>
          <a:p>
            <a:pPr>
              <a:defRPr/>
            </a:pPr>
            <a:fld id="{3746B811-B01B-4686-9A2C-3F2DD1571AE3}" type="datetimeFigureOut">
              <a:rPr lang="en-US"/>
              <a:pPr>
                <a:defRPr/>
              </a:pPr>
              <a:t>9/25/2026</a:t>
            </a:fld>
            <a:endParaRPr lang="en-US"/>
          </a:p>
        </p:txBody>
      </p:sp>
      <p:sp>
        <p:nvSpPr>
          <p:cNvPr id="19" name="Footer Placeholder 4">
            <a:extLst>
              <a:ext uri="{FF2B5EF4-FFF2-40B4-BE49-F238E27FC236}">
                <a16:creationId xmlns:a16="http://schemas.microsoft.com/office/drawing/2014/main" id="{3BDA2C6C-B950-C503-B44C-1C3C40D7F35F}"/>
              </a:ext>
            </a:extLst>
          </p:cNvPr>
          <p:cNvSpPr>
            <a:spLocks noGrp="1"/>
          </p:cNvSpPr>
          <p:nvPr>
            <p:ph type="ftr" sz="quarter" idx="15"/>
          </p:nvPr>
        </p:nvSpPr>
        <p:spPr/>
        <p:txBody>
          <a:bodyPr/>
          <a:lstStyle>
            <a:lvl1pPr>
              <a:defRPr/>
            </a:lvl1pPr>
          </a:lstStyle>
          <a:p>
            <a:pPr>
              <a:defRPr/>
            </a:pPr>
            <a:endParaRPr lang="en-US"/>
          </a:p>
        </p:txBody>
      </p:sp>
      <p:sp>
        <p:nvSpPr>
          <p:cNvPr id="20" name="Slide Number Placeholder 5">
            <a:extLst>
              <a:ext uri="{FF2B5EF4-FFF2-40B4-BE49-F238E27FC236}">
                <a16:creationId xmlns:a16="http://schemas.microsoft.com/office/drawing/2014/main" id="{47C8FD7D-D2F6-284F-B12B-802D527F22E8}"/>
              </a:ext>
            </a:extLst>
          </p:cNvPr>
          <p:cNvSpPr>
            <a:spLocks noGrp="1"/>
          </p:cNvSpPr>
          <p:nvPr>
            <p:ph type="sldNum" sz="quarter" idx="16"/>
          </p:nvPr>
        </p:nvSpPr>
        <p:spPr/>
        <p:txBody>
          <a:bodyPr/>
          <a:lstStyle>
            <a:lvl1pPr>
              <a:defRPr/>
            </a:lvl1pPr>
          </a:lstStyle>
          <a:p>
            <a:pPr>
              <a:defRPr/>
            </a:pPr>
            <a:fld id="{E9D2106C-0B42-4344-93DD-C23E843E0B6C}" type="slidenum">
              <a:rPr lang="en-US"/>
              <a:pPr>
                <a:defRPr/>
              </a:pPr>
              <a:t>‹#›</a:t>
            </a:fld>
            <a:endParaRPr lang="en-US"/>
          </a:p>
        </p:txBody>
      </p:sp>
    </p:spTree>
    <p:extLst>
      <p:ext uri="{BB962C8B-B14F-4D97-AF65-F5344CB8AC3E}">
        <p14:creationId xmlns:p14="http://schemas.microsoft.com/office/powerpoint/2010/main" val="15076222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4" name="Group 6">
            <a:extLst>
              <a:ext uri="{FF2B5EF4-FFF2-40B4-BE49-F238E27FC236}">
                <a16:creationId xmlns:a16="http://schemas.microsoft.com/office/drawing/2014/main" id="{2B01363F-885B-1CBD-0AAD-A50034B1DA8F}"/>
              </a:ext>
            </a:extLst>
          </p:cNvPr>
          <p:cNvGrpSpPr>
            <a:grpSpLocks/>
          </p:cNvGrpSpPr>
          <p:nvPr/>
        </p:nvGrpSpPr>
        <p:grpSpPr bwMode="auto">
          <a:xfrm>
            <a:off x="0" y="-1588"/>
            <a:ext cx="12192000" cy="6865938"/>
            <a:chOff x="0" y="-2373"/>
            <a:chExt cx="12192000" cy="6867027"/>
          </a:xfrm>
        </p:grpSpPr>
        <p:sp>
          <p:nvSpPr>
            <p:cNvPr id="5" name="Rectangle 4">
              <a:extLst>
                <a:ext uri="{FF2B5EF4-FFF2-40B4-BE49-F238E27FC236}">
                  <a16:creationId xmlns:a16="http://schemas.microsoft.com/office/drawing/2014/main" id="{7C8F0FE7-5D27-8132-D80B-6438D1AC8A80}"/>
                </a:ext>
              </a:extLst>
            </p:cNvPr>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a:extLst>
                <a:ext uri="{FF2B5EF4-FFF2-40B4-BE49-F238E27FC236}">
                  <a16:creationId xmlns:a16="http://schemas.microsoft.com/office/drawing/2014/main" id="{34F75C1B-A007-1706-1566-F53513E0D23E}"/>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a:extLst>
                <a:ext uri="{FF2B5EF4-FFF2-40B4-BE49-F238E27FC236}">
                  <a16:creationId xmlns:a16="http://schemas.microsoft.com/office/drawing/2014/main" id="{63F32D3B-4878-F211-D8B2-636580DC79E2}"/>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a:extLst>
                <a:ext uri="{FF2B5EF4-FFF2-40B4-BE49-F238E27FC236}">
                  <a16:creationId xmlns:a16="http://schemas.microsoft.com/office/drawing/2014/main" id="{D8EB080A-B07B-13F2-C85B-BEB5095F697A}"/>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a:extLst>
                <a:ext uri="{FF2B5EF4-FFF2-40B4-BE49-F238E27FC236}">
                  <a16:creationId xmlns:a16="http://schemas.microsoft.com/office/drawing/2014/main" id="{A54E5299-FE50-C9AB-1D85-96986944885F}"/>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a:extLst>
                <a:ext uri="{FF2B5EF4-FFF2-40B4-BE49-F238E27FC236}">
                  <a16:creationId xmlns:a16="http://schemas.microsoft.com/office/drawing/2014/main" id="{2FF85B68-B385-BF87-9617-8A157F4CB21B}"/>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a:extLst>
                <a:ext uri="{FF2B5EF4-FFF2-40B4-BE49-F238E27FC236}">
                  <a16:creationId xmlns:a16="http://schemas.microsoft.com/office/drawing/2014/main" id="{0FE28733-8600-D6E3-4D64-DD98DB24059C}"/>
                </a:ext>
              </a:extLst>
            </p:cNvPr>
            <p:cNvSpPr>
              <a:spLocks/>
            </p:cNvSpPr>
            <p:nvPr/>
          </p:nvSpPr>
          <p:spPr bwMode="gray">
            <a:xfrm rot="-589932">
              <a:off x="8490951" y="4193583"/>
              <a:ext cx="3299407" cy="440924"/>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2" name="Freeform 5">
              <a:extLst>
                <a:ext uri="{FF2B5EF4-FFF2-40B4-BE49-F238E27FC236}">
                  <a16:creationId xmlns:a16="http://schemas.microsoft.com/office/drawing/2014/main" id="{444FC6CD-3ADE-8370-0015-905EA064FC78}"/>
                </a:ext>
              </a:extLst>
            </p:cNvPr>
            <p:cNvSpPr>
              <a:spLocks/>
            </p:cNvSpPr>
            <p:nvPr/>
          </p:nvSpPr>
          <p:spPr bwMode="gray">
            <a:xfrm>
              <a:off x="455612" y="4241801"/>
              <a:ext cx="11277600" cy="2337161"/>
            </a:xfrm>
            <a:custGeom>
              <a:avLst/>
              <a:gdLst>
                <a:gd name="T0" fmla="*/ 0 w 10000"/>
                <a:gd name="T1" fmla="*/ 0 h 8000"/>
                <a:gd name="T2" fmla="*/ 0 w 10000"/>
                <a:gd name="T3" fmla="*/ 7970 h 8000"/>
                <a:gd name="T4" fmla="*/ 10000 w 10000"/>
                <a:gd name="T5" fmla="*/ 8000 h 8000"/>
                <a:gd name="T6" fmla="*/ 10000 w 10000"/>
                <a:gd name="T7" fmla="*/ 7 h 8000"/>
                <a:gd name="T8" fmla="*/ 10000 w 10000"/>
                <a:gd name="T9" fmla="*/ 7 h 8000"/>
                <a:gd name="T10" fmla="*/ 9773 w 10000"/>
                <a:gd name="T11" fmla="*/ 156 h 8000"/>
                <a:gd name="T12" fmla="*/ 9547 w 10000"/>
                <a:gd name="T13" fmla="*/ 298 h 8000"/>
                <a:gd name="T14" fmla="*/ 9320 w 10000"/>
                <a:gd name="T15" fmla="*/ 437 h 8000"/>
                <a:gd name="T16" fmla="*/ 9092 w 10000"/>
                <a:gd name="T17" fmla="*/ 556 h 8000"/>
                <a:gd name="T18" fmla="*/ 8865 w 10000"/>
                <a:gd name="T19" fmla="*/ 676 h 8000"/>
                <a:gd name="T20" fmla="*/ 8637 w 10000"/>
                <a:gd name="T21" fmla="*/ 788 h 8000"/>
                <a:gd name="T22" fmla="*/ 8412 w 10000"/>
                <a:gd name="T23" fmla="*/ 884 h 8000"/>
                <a:gd name="T24" fmla="*/ 8184 w 10000"/>
                <a:gd name="T25" fmla="*/ 975 h 8000"/>
                <a:gd name="T26" fmla="*/ 7957 w 10000"/>
                <a:gd name="T27" fmla="*/ 1058 h 8000"/>
                <a:gd name="T28" fmla="*/ 7734 w 10000"/>
                <a:gd name="T29" fmla="*/ 1130 h 8000"/>
                <a:gd name="T30" fmla="*/ 7508 w 10000"/>
                <a:gd name="T31" fmla="*/ 1202 h 8000"/>
                <a:gd name="T32" fmla="*/ 7285 w 10000"/>
                <a:gd name="T33" fmla="*/ 1262 h 8000"/>
                <a:gd name="T34" fmla="*/ 7062 w 10000"/>
                <a:gd name="T35" fmla="*/ 1309 h 8000"/>
                <a:gd name="T36" fmla="*/ 6840 w 10000"/>
                <a:gd name="T37" fmla="*/ 1358 h 8000"/>
                <a:gd name="T38" fmla="*/ 6620 w 10000"/>
                <a:gd name="T39" fmla="*/ 1399 h 8000"/>
                <a:gd name="T40" fmla="*/ 6402 w 10000"/>
                <a:gd name="T41" fmla="*/ 1428 h 8000"/>
                <a:gd name="T42" fmla="*/ 6184 w 10000"/>
                <a:gd name="T43" fmla="*/ 1453 h 8000"/>
                <a:gd name="T44" fmla="*/ 5968 w 10000"/>
                <a:gd name="T45" fmla="*/ 1477 h 8000"/>
                <a:gd name="T46" fmla="*/ 5755 w 10000"/>
                <a:gd name="T47" fmla="*/ 1488 h 8000"/>
                <a:gd name="T48" fmla="*/ 5542 w 10000"/>
                <a:gd name="T49" fmla="*/ 1500 h 8000"/>
                <a:gd name="T50" fmla="*/ 5332 w 10000"/>
                <a:gd name="T51" fmla="*/ 1506 h 8000"/>
                <a:gd name="T52" fmla="*/ 5124 w 10000"/>
                <a:gd name="T53" fmla="*/ 1500 h 8000"/>
                <a:gd name="T54" fmla="*/ 4918 w 10000"/>
                <a:gd name="T55" fmla="*/ 1500 h 8000"/>
                <a:gd name="T56" fmla="*/ 4714 w 10000"/>
                <a:gd name="T57" fmla="*/ 1488 h 8000"/>
                <a:gd name="T58" fmla="*/ 4514 w 10000"/>
                <a:gd name="T59" fmla="*/ 1470 h 8000"/>
                <a:gd name="T60" fmla="*/ 4316 w 10000"/>
                <a:gd name="T61" fmla="*/ 1453 h 8000"/>
                <a:gd name="T62" fmla="*/ 4122 w 10000"/>
                <a:gd name="T63" fmla="*/ 1434 h 8000"/>
                <a:gd name="T64" fmla="*/ 3929 w 10000"/>
                <a:gd name="T65" fmla="*/ 1405 h 8000"/>
                <a:gd name="T66" fmla="*/ 3739 w 10000"/>
                <a:gd name="T67" fmla="*/ 1374 h 8000"/>
                <a:gd name="T68" fmla="*/ 3553 w 10000"/>
                <a:gd name="T69" fmla="*/ 1346 h 8000"/>
                <a:gd name="T70" fmla="*/ 3190 w 10000"/>
                <a:gd name="T71" fmla="*/ 1267 h 8000"/>
                <a:gd name="T72" fmla="*/ 2842 w 10000"/>
                <a:gd name="T73" fmla="*/ 1183 h 8000"/>
                <a:gd name="T74" fmla="*/ 2508 w 10000"/>
                <a:gd name="T75" fmla="*/ 1095 h 8000"/>
                <a:gd name="T76" fmla="*/ 2192 w 10000"/>
                <a:gd name="T77" fmla="*/ 998 h 8000"/>
                <a:gd name="T78" fmla="*/ 1890 w 10000"/>
                <a:gd name="T79" fmla="*/ 897 h 8000"/>
                <a:gd name="T80" fmla="*/ 1610 w 10000"/>
                <a:gd name="T81" fmla="*/ 788 h 8000"/>
                <a:gd name="T82" fmla="*/ 1347 w 10000"/>
                <a:gd name="T83" fmla="*/ 681 h 8000"/>
                <a:gd name="T84" fmla="*/ 1105 w 10000"/>
                <a:gd name="T85" fmla="*/ 574 h 8000"/>
                <a:gd name="T86" fmla="*/ 883 w 10000"/>
                <a:gd name="T87" fmla="*/ 473 h 8000"/>
                <a:gd name="T88" fmla="*/ 686 w 10000"/>
                <a:gd name="T89" fmla="*/ 377 h 8000"/>
                <a:gd name="T90" fmla="*/ 508 w 10000"/>
                <a:gd name="T91" fmla="*/ 286 h 8000"/>
                <a:gd name="T92" fmla="*/ 358 w 10000"/>
                <a:gd name="T93" fmla="*/ 210 h 8000"/>
                <a:gd name="T94" fmla="*/ 232 w 10000"/>
                <a:gd name="T95" fmla="*/ 138 h 8000"/>
                <a:gd name="T96" fmla="*/ 59 w 10000"/>
                <a:gd name="T97" fmla="*/ 35 h 8000"/>
                <a:gd name="T98" fmla="*/ 0 w 10000"/>
                <a:gd name="T99" fmla="*/ 0 h 8000"/>
                <a:gd name="T100" fmla="*/ 0 w 10000"/>
                <a:gd name="T101" fmla="*/ 0 h 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 name="Freeform 5">
              <a:extLst>
                <a:ext uri="{FF2B5EF4-FFF2-40B4-BE49-F238E27FC236}">
                  <a16:creationId xmlns:a16="http://schemas.microsoft.com/office/drawing/2014/main" id="{83888D10-6C00-A834-FFEE-4D251E88AA34}"/>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4" name="Rectangle 13">
            <a:extLst>
              <a:ext uri="{FF2B5EF4-FFF2-40B4-BE49-F238E27FC236}">
                <a16:creationId xmlns:a16="http://schemas.microsoft.com/office/drawing/2014/main" id="{5BCE76E1-B4B8-7712-446F-CC53D4DFA100}"/>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5033068"/>
            <a:ext cx="8825659" cy="860400"/>
          </a:xfrm>
        </p:spPr>
        <p:txBody>
          <a:bodyPr/>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5" name="Date Placeholder 3">
            <a:extLst>
              <a:ext uri="{FF2B5EF4-FFF2-40B4-BE49-F238E27FC236}">
                <a16:creationId xmlns:a16="http://schemas.microsoft.com/office/drawing/2014/main" id="{04D33F09-E25D-E110-6152-E1D17375B043}"/>
              </a:ext>
            </a:extLst>
          </p:cNvPr>
          <p:cNvSpPr>
            <a:spLocks noGrp="1"/>
          </p:cNvSpPr>
          <p:nvPr>
            <p:ph type="dt" sz="half" idx="10"/>
          </p:nvPr>
        </p:nvSpPr>
        <p:spPr/>
        <p:txBody>
          <a:bodyPr/>
          <a:lstStyle>
            <a:lvl1pPr>
              <a:defRPr/>
            </a:lvl1pPr>
          </a:lstStyle>
          <a:p>
            <a:pPr>
              <a:defRPr/>
            </a:pPr>
            <a:fld id="{6A7DB15B-0AC4-49C8-8D83-CF1F56F70D9B}" type="datetimeFigureOut">
              <a:rPr lang="en-US"/>
              <a:pPr>
                <a:defRPr/>
              </a:pPr>
              <a:t>9/25/2026</a:t>
            </a:fld>
            <a:endParaRPr lang="en-US"/>
          </a:p>
        </p:txBody>
      </p:sp>
      <p:sp>
        <p:nvSpPr>
          <p:cNvPr id="16" name="Footer Placeholder 4">
            <a:extLst>
              <a:ext uri="{FF2B5EF4-FFF2-40B4-BE49-F238E27FC236}">
                <a16:creationId xmlns:a16="http://schemas.microsoft.com/office/drawing/2014/main" id="{09C0C116-765C-8BEC-2E4D-F19391E44098}"/>
              </a:ext>
            </a:extLst>
          </p:cNvPr>
          <p:cNvSpPr>
            <a:spLocks noGrp="1"/>
          </p:cNvSpPr>
          <p:nvPr>
            <p:ph type="ftr" sz="quarter" idx="11"/>
          </p:nvPr>
        </p:nvSpPr>
        <p:spPr/>
        <p:txBody>
          <a:bodyPr/>
          <a:lstStyle>
            <a:lvl1pPr>
              <a:defRPr/>
            </a:lvl1pPr>
          </a:lstStyle>
          <a:p>
            <a:pPr>
              <a:defRPr/>
            </a:pPr>
            <a:endParaRPr lang="en-US"/>
          </a:p>
        </p:txBody>
      </p:sp>
      <p:sp>
        <p:nvSpPr>
          <p:cNvPr id="17" name="Slide Number Placeholder 5">
            <a:extLst>
              <a:ext uri="{FF2B5EF4-FFF2-40B4-BE49-F238E27FC236}">
                <a16:creationId xmlns:a16="http://schemas.microsoft.com/office/drawing/2014/main" id="{087C406B-8F64-2062-339F-8F96B96EF5A0}"/>
              </a:ext>
            </a:extLst>
          </p:cNvPr>
          <p:cNvSpPr>
            <a:spLocks noGrp="1"/>
          </p:cNvSpPr>
          <p:nvPr>
            <p:ph type="sldNum" sz="quarter" idx="12"/>
          </p:nvPr>
        </p:nvSpPr>
        <p:spPr/>
        <p:txBody>
          <a:bodyPr/>
          <a:lstStyle>
            <a:lvl1pPr>
              <a:defRPr/>
            </a:lvl1pPr>
          </a:lstStyle>
          <a:p>
            <a:pPr>
              <a:defRPr/>
            </a:pPr>
            <a:fld id="{459BE688-9579-4AE3-B8AB-AD4A419F9EB7}" type="slidenum">
              <a:rPr lang="en-US"/>
              <a:pPr>
                <a:defRPr/>
              </a:pPr>
              <a:t>‹#›</a:t>
            </a:fld>
            <a:endParaRPr lang="en-US"/>
          </a:p>
        </p:txBody>
      </p:sp>
    </p:spTree>
    <p:extLst>
      <p:ext uri="{BB962C8B-B14F-4D97-AF65-F5344CB8AC3E}">
        <p14:creationId xmlns:p14="http://schemas.microsoft.com/office/powerpoint/2010/main" val="1975424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E52DE0B-BEA7-E4D1-B990-37E4A213BA87}"/>
              </a:ext>
            </a:extLst>
          </p:cNvPr>
          <p:cNvCxnSpPr/>
          <p:nvPr/>
        </p:nvCxnSpPr>
        <p:spPr>
          <a:xfrm>
            <a:off x="4403725" y="2570163"/>
            <a:ext cx="0" cy="3492500"/>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FE4C0A9B-382C-D022-58F8-535E82F5EC29}"/>
              </a:ext>
            </a:extLst>
          </p:cNvPr>
          <p:cNvCxnSpPr/>
          <p:nvPr/>
        </p:nvCxnSpPr>
        <p:spPr>
          <a:xfrm>
            <a:off x="7772400" y="2570163"/>
            <a:ext cx="0" cy="3492500"/>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6">
            <a:extLst>
              <a:ext uri="{FF2B5EF4-FFF2-40B4-BE49-F238E27FC236}">
                <a16:creationId xmlns:a16="http://schemas.microsoft.com/office/drawing/2014/main" id="{C3636AAD-2303-F7A6-DCE5-EC922D331D12}"/>
              </a:ext>
            </a:extLst>
          </p:cNvPr>
          <p:cNvSpPr>
            <a:spLocks noGrp="1"/>
          </p:cNvSpPr>
          <p:nvPr>
            <p:ph type="dt" sz="half" idx="18"/>
          </p:nvPr>
        </p:nvSpPr>
        <p:spPr/>
        <p:txBody>
          <a:bodyPr/>
          <a:lstStyle>
            <a:lvl1pPr>
              <a:defRPr/>
            </a:lvl1pPr>
          </a:lstStyle>
          <a:p>
            <a:pPr>
              <a:defRPr/>
            </a:pPr>
            <a:fld id="{79A686BD-67E5-412D-BA24-04B82A1A135F}" type="datetimeFigureOut">
              <a:rPr lang="en-US"/>
              <a:pPr>
                <a:defRPr/>
              </a:pPr>
              <a:t>9/25/2026</a:t>
            </a:fld>
            <a:endParaRPr lang="en-US"/>
          </a:p>
        </p:txBody>
      </p:sp>
      <p:sp>
        <p:nvSpPr>
          <p:cNvPr id="8" name="Footer Placeholder 7">
            <a:extLst>
              <a:ext uri="{FF2B5EF4-FFF2-40B4-BE49-F238E27FC236}">
                <a16:creationId xmlns:a16="http://schemas.microsoft.com/office/drawing/2014/main" id="{DC49BC27-95DE-5C88-2327-F06AD9FC28F8}"/>
              </a:ext>
            </a:extLst>
          </p:cNvPr>
          <p:cNvSpPr>
            <a:spLocks noGrp="1"/>
          </p:cNvSpPr>
          <p:nvPr>
            <p:ph type="ftr" sz="quarter" idx="19"/>
          </p:nvPr>
        </p:nvSpPr>
        <p:spPr/>
        <p:txBody>
          <a:bodyPr/>
          <a:lstStyle>
            <a:lvl1pPr>
              <a:defRPr/>
            </a:lvl1pPr>
          </a:lstStyle>
          <a:p>
            <a:pPr>
              <a:defRPr/>
            </a:pPr>
            <a:endParaRPr lang="en-US"/>
          </a:p>
        </p:txBody>
      </p:sp>
      <p:sp>
        <p:nvSpPr>
          <p:cNvPr id="9" name="Slide Number Placeholder 8">
            <a:extLst>
              <a:ext uri="{FF2B5EF4-FFF2-40B4-BE49-F238E27FC236}">
                <a16:creationId xmlns:a16="http://schemas.microsoft.com/office/drawing/2014/main" id="{419322CE-82BE-9969-626B-1E0945248552}"/>
              </a:ext>
            </a:extLst>
          </p:cNvPr>
          <p:cNvSpPr>
            <a:spLocks noGrp="1"/>
          </p:cNvSpPr>
          <p:nvPr>
            <p:ph type="sldNum" sz="quarter" idx="20"/>
          </p:nvPr>
        </p:nvSpPr>
        <p:spPr/>
        <p:txBody>
          <a:bodyPr/>
          <a:lstStyle>
            <a:lvl1pPr>
              <a:defRPr/>
            </a:lvl1pPr>
          </a:lstStyle>
          <a:p>
            <a:pPr>
              <a:defRPr/>
            </a:pPr>
            <a:fld id="{310719DE-52B3-41C8-BC95-E753D4D4A51B}" type="slidenum">
              <a:rPr lang="en-US"/>
              <a:pPr>
                <a:defRPr/>
              </a:pPr>
              <a:t>‹#›</a:t>
            </a:fld>
            <a:endParaRPr lang="en-US"/>
          </a:p>
        </p:txBody>
      </p:sp>
    </p:spTree>
    <p:extLst>
      <p:ext uri="{BB962C8B-B14F-4D97-AF65-F5344CB8AC3E}">
        <p14:creationId xmlns:p14="http://schemas.microsoft.com/office/powerpoint/2010/main" val="25712243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BDC06C86-26D8-148E-6EEC-2AA055937E2B}"/>
              </a:ext>
            </a:extLst>
          </p:cNvPr>
          <p:cNvCxnSpPr/>
          <p:nvPr/>
        </p:nvCxnSpPr>
        <p:spPr>
          <a:xfrm>
            <a:off x="4387850" y="2603500"/>
            <a:ext cx="0" cy="35179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E503F76D-0DD5-5326-7466-ACAC5E770C0C}"/>
              </a:ext>
            </a:extLst>
          </p:cNvPr>
          <p:cNvCxnSpPr/>
          <p:nvPr/>
        </p:nvCxnSpPr>
        <p:spPr>
          <a:xfrm>
            <a:off x="7802563"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p>
        </p:txBody>
      </p:sp>
      <p:sp>
        <p:nvSpPr>
          <p:cNvPr id="22" name="Text Placeholder 3"/>
          <p:cNvSpPr>
            <a:spLocks noGrp="1"/>
          </p:cNvSpPr>
          <p:nvPr>
            <p:ph type="body" sz="half" idx="18"/>
          </p:nvPr>
        </p:nvSpPr>
        <p:spPr>
          <a:xfrm>
            <a:off x="1154953" y="5109107"/>
            <a:ext cx="3050437" cy="91794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p>
        </p:txBody>
      </p:sp>
      <p:sp>
        <p:nvSpPr>
          <p:cNvPr id="23" name="Text Placeholder 3"/>
          <p:cNvSpPr>
            <a:spLocks noGrp="1"/>
          </p:cNvSpPr>
          <p:nvPr>
            <p:ph type="body" sz="half" idx="19"/>
          </p:nvPr>
        </p:nvSpPr>
        <p:spPr>
          <a:xfrm>
            <a:off x="4568865" y="5184002"/>
            <a:ext cx="3050438" cy="843056"/>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p>
        </p:txBody>
      </p:sp>
      <p:sp>
        <p:nvSpPr>
          <p:cNvPr id="24" name="Text Placeholder 3"/>
          <p:cNvSpPr>
            <a:spLocks noGrp="1"/>
          </p:cNvSpPr>
          <p:nvPr>
            <p:ph type="body" sz="half" idx="20"/>
          </p:nvPr>
        </p:nvSpPr>
        <p:spPr>
          <a:xfrm>
            <a:off x="7983434" y="5184001"/>
            <a:ext cx="3050437" cy="843054"/>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6">
            <a:extLst>
              <a:ext uri="{FF2B5EF4-FFF2-40B4-BE49-F238E27FC236}">
                <a16:creationId xmlns:a16="http://schemas.microsoft.com/office/drawing/2014/main" id="{B21DBA39-F247-7723-02EF-253E739279FF}"/>
              </a:ext>
            </a:extLst>
          </p:cNvPr>
          <p:cNvSpPr>
            <a:spLocks noGrp="1"/>
          </p:cNvSpPr>
          <p:nvPr>
            <p:ph type="dt" sz="half" idx="23"/>
          </p:nvPr>
        </p:nvSpPr>
        <p:spPr/>
        <p:txBody>
          <a:bodyPr/>
          <a:lstStyle>
            <a:lvl1pPr>
              <a:defRPr/>
            </a:lvl1pPr>
          </a:lstStyle>
          <a:p>
            <a:pPr>
              <a:defRPr/>
            </a:pPr>
            <a:fld id="{75F80018-E36E-43E4-8EAC-8FFE4080D976}" type="datetimeFigureOut">
              <a:rPr lang="en-US"/>
              <a:pPr>
                <a:defRPr/>
              </a:pPr>
              <a:t>9/25/2026</a:t>
            </a:fld>
            <a:endParaRPr lang="en-US"/>
          </a:p>
        </p:txBody>
      </p:sp>
      <p:sp>
        <p:nvSpPr>
          <p:cNvPr id="8" name="Footer Placeholder 7">
            <a:extLst>
              <a:ext uri="{FF2B5EF4-FFF2-40B4-BE49-F238E27FC236}">
                <a16:creationId xmlns:a16="http://schemas.microsoft.com/office/drawing/2014/main" id="{7B7E7D4A-420A-89AF-579C-4D8006723402}"/>
              </a:ext>
            </a:extLst>
          </p:cNvPr>
          <p:cNvSpPr>
            <a:spLocks noGrp="1"/>
          </p:cNvSpPr>
          <p:nvPr>
            <p:ph type="ftr" sz="quarter" idx="24"/>
          </p:nvPr>
        </p:nvSpPr>
        <p:spPr/>
        <p:txBody>
          <a:bodyPr/>
          <a:lstStyle>
            <a:lvl1pPr>
              <a:defRPr/>
            </a:lvl1pPr>
          </a:lstStyle>
          <a:p>
            <a:pPr>
              <a:defRPr/>
            </a:pPr>
            <a:endParaRPr lang="en-US"/>
          </a:p>
        </p:txBody>
      </p:sp>
      <p:sp>
        <p:nvSpPr>
          <p:cNvPr id="9" name="Slide Number Placeholder 8">
            <a:extLst>
              <a:ext uri="{FF2B5EF4-FFF2-40B4-BE49-F238E27FC236}">
                <a16:creationId xmlns:a16="http://schemas.microsoft.com/office/drawing/2014/main" id="{C788E61C-2864-361B-7489-B955B4E2BBF0}"/>
              </a:ext>
            </a:extLst>
          </p:cNvPr>
          <p:cNvSpPr>
            <a:spLocks noGrp="1"/>
          </p:cNvSpPr>
          <p:nvPr>
            <p:ph type="sldNum" sz="quarter" idx="25"/>
          </p:nvPr>
        </p:nvSpPr>
        <p:spPr/>
        <p:txBody>
          <a:bodyPr/>
          <a:lstStyle>
            <a:lvl1pPr>
              <a:defRPr/>
            </a:lvl1pPr>
          </a:lstStyle>
          <a:p>
            <a:pPr>
              <a:defRPr/>
            </a:pPr>
            <a:fld id="{BF986FFE-15F1-47C9-81F9-255738B2958A}" type="slidenum">
              <a:rPr lang="en-US"/>
              <a:pPr>
                <a:defRPr/>
              </a:pPr>
              <a:t>‹#›</a:t>
            </a:fld>
            <a:endParaRPr lang="en-US"/>
          </a:p>
        </p:txBody>
      </p:sp>
    </p:spTree>
    <p:extLst>
      <p:ext uri="{BB962C8B-B14F-4D97-AF65-F5344CB8AC3E}">
        <p14:creationId xmlns:p14="http://schemas.microsoft.com/office/powerpoint/2010/main" val="41405110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114766-F006-29E1-8112-93E5B87A9A0C}"/>
              </a:ext>
            </a:extLst>
          </p:cNvPr>
          <p:cNvSpPr>
            <a:spLocks noGrp="1"/>
          </p:cNvSpPr>
          <p:nvPr>
            <p:ph type="dt" sz="half" idx="10"/>
          </p:nvPr>
        </p:nvSpPr>
        <p:spPr/>
        <p:txBody>
          <a:bodyPr/>
          <a:lstStyle>
            <a:lvl1pPr>
              <a:defRPr/>
            </a:lvl1pPr>
          </a:lstStyle>
          <a:p>
            <a:pPr>
              <a:defRPr/>
            </a:pPr>
            <a:fld id="{E2571276-DC37-4025-B4A7-33828E088957}" type="datetimeFigureOut">
              <a:rPr lang="en-US"/>
              <a:pPr>
                <a:defRPr/>
              </a:pPr>
              <a:t>9/25/2026</a:t>
            </a:fld>
            <a:endParaRPr lang="en-US"/>
          </a:p>
        </p:txBody>
      </p:sp>
      <p:sp>
        <p:nvSpPr>
          <p:cNvPr id="5" name="Footer Placeholder 4">
            <a:extLst>
              <a:ext uri="{FF2B5EF4-FFF2-40B4-BE49-F238E27FC236}">
                <a16:creationId xmlns:a16="http://schemas.microsoft.com/office/drawing/2014/main" id="{20F6C731-0EFB-2B9B-4918-252AA907CFF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500AAA2-9932-B46A-9E66-4CC0FDB33071}"/>
              </a:ext>
            </a:extLst>
          </p:cNvPr>
          <p:cNvSpPr>
            <a:spLocks noGrp="1"/>
          </p:cNvSpPr>
          <p:nvPr>
            <p:ph type="sldNum" sz="quarter" idx="12"/>
          </p:nvPr>
        </p:nvSpPr>
        <p:spPr/>
        <p:txBody>
          <a:bodyPr/>
          <a:lstStyle>
            <a:lvl1pPr>
              <a:defRPr/>
            </a:lvl1pPr>
          </a:lstStyle>
          <a:p>
            <a:pPr>
              <a:defRPr/>
            </a:pPr>
            <a:fld id="{C4926271-C7DB-4E04-A085-AB5AEA91E28A}" type="slidenum">
              <a:rPr lang="en-US"/>
              <a:pPr>
                <a:defRPr/>
              </a:pPr>
              <a:t>‹#›</a:t>
            </a:fld>
            <a:endParaRPr lang="en-US"/>
          </a:p>
        </p:txBody>
      </p:sp>
    </p:spTree>
    <p:extLst>
      <p:ext uri="{BB962C8B-B14F-4D97-AF65-F5344CB8AC3E}">
        <p14:creationId xmlns:p14="http://schemas.microsoft.com/office/powerpoint/2010/main" val="34801930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4" name="Group 6">
            <a:extLst>
              <a:ext uri="{FF2B5EF4-FFF2-40B4-BE49-F238E27FC236}">
                <a16:creationId xmlns:a16="http://schemas.microsoft.com/office/drawing/2014/main" id="{0D776D27-6AE2-2536-438F-BD788AFCD9AA}"/>
              </a:ext>
            </a:extLst>
          </p:cNvPr>
          <p:cNvGrpSpPr>
            <a:grpSpLocks/>
          </p:cNvGrpSpPr>
          <p:nvPr/>
        </p:nvGrpSpPr>
        <p:grpSpPr bwMode="auto">
          <a:xfrm>
            <a:off x="0" y="-1588"/>
            <a:ext cx="12192000" cy="6865938"/>
            <a:chOff x="0" y="-2373"/>
            <a:chExt cx="12192000" cy="6867027"/>
          </a:xfrm>
        </p:grpSpPr>
        <p:sp>
          <p:nvSpPr>
            <p:cNvPr id="5" name="Rectangle 4">
              <a:extLst>
                <a:ext uri="{FF2B5EF4-FFF2-40B4-BE49-F238E27FC236}">
                  <a16:creationId xmlns:a16="http://schemas.microsoft.com/office/drawing/2014/main" id="{A40E573B-AF02-E06E-2058-79FCA0D9A511}"/>
                </a:ext>
              </a:extLst>
            </p:cNvPr>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a:extLst>
                <a:ext uri="{FF2B5EF4-FFF2-40B4-BE49-F238E27FC236}">
                  <a16:creationId xmlns:a16="http://schemas.microsoft.com/office/drawing/2014/main" id="{44467422-42AE-80FB-40F8-E77373248724}"/>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a:extLst>
                <a:ext uri="{FF2B5EF4-FFF2-40B4-BE49-F238E27FC236}">
                  <a16:creationId xmlns:a16="http://schemas.microsoft.com/office/drawing/2014/main" id="{C7D75DC0-48D6-936A-03C3-7E40E856591D}"/>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a:extLst>
                <a:ext uri="{FF2B5EF4-FFF2-40B4-BE49-F238E27FC236}">
                  <a16:creationId xmlns:a16="http://schemas.microsoft.com/office/drawing/2014/main" id="{EDF6478C-DE9B-3E8F-C3E9-486AFDAD297E}"/>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a:extLst>
                <a:ext uri="{FF2B5EF4-FFF2-40B4-BE49-F238E27FC236}">
                  <a16:creationId xmlns:a16="http://schemas.microsoft.com/office/drawing/2014/main" id="{D28E22FE-3C1A-48B5-B487-229C3736A2CC}"/>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a:extLst>
                <a:ext uri="{FF2B5EF4-FFF2-40B4-BE49-F238E27FC236}">
                  <a16:creationId xmlns:a16="http://schemas.microsoft.com/office/drawing/2014/main" id="{F66CFBC1-1FEB-F4BA-E933-920928A04653}"/>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a:extLst>
                <a:ext uri="{FF2B5EF4-FFF2-40B4-BE49-F238E27FC236}">
                  <a16:creationId xmlns:a16="http://schemas.microsoft.com/office/drawing/2014/main" id="{9A712E24-3BF9-781C-6852-3181DBBD0C34}"/>
                </a:ext>
              </a:extLst>
            </p:cNvPr>
            <p:cNvSpPr>
              <a:spLocks/>
            </p:cNvSpPr>
            <p:nvPr/>
          </p:nvSpPr>
          <p:spPr bwMode="gray">
            <a:xfrm rot="5101749">
              <a:off x="6294738" y="4577737"/>
              <a:ext cx="3299407" cy="440924"/>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2" name="Rectangle 11">
              <a:extLst>
                <a:ext uri="{FF2B5EF4-FFF2-40B4-BE49-F238E27FC236}">
                  <a16:creationId xmlns:a16="http://schemas.microsoft.com/office/drawing/2014/main" id="{D9DF3182-7469-209A-E8AD-6408A3F781A2}"/>
                </a:ext>
              </a:extLst>
            </p:cNvPr>
            <p:cNvSpPr/>
            <p:nvPr/>
          </p:nvSpPr>
          <p:spPr>
            <a:xfrm>
              <a:off x="414338" y="402504"/>
              <a:ext cx="6511925" cy="60540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5">
              <a:extLst>
                <a:ext uri="{FF2B5EF4-FFF2-40B4-BE49-F238E27FC236}">
                  <a16:creationId xmlns:a16="http://schemas.microsoft.com/office/drawing/2014/main" id="{8AC7909A-DA45-B5AF-92C2-BFD5FDA20624}"/>
                </a:ext>
              </a:extLst>
            </p:cNvPr>
            <p:cNvSpPr>
              <a:spLocks/>
            </p:cNvSpPr>
            <p:nvPr/>
          </p:nvSpPr>
          <p:spPr bwMode="gray">
            <a:xfrm rot="5400000">
              <a:off x="4449232" y="2801721"/>
              <a:ext cx="6053670" cy="1254558"/>
            </a:xfrm>
            <a:custGeom>
              <a:avLst/>
              <a:gdLst>
                <a:gd name="T0" fmla="*/ 0 w 10000"/>
                <a:gd name="T1" fmla="*/ 0 h 8000"/>
                <a:gd name="T2" fmla="*/ 0 w 10000"/>
                <a:gd name="T3" fmla="*/ 7970 h 8000"/>
                <a:gd name="T4" fmla="*/ 10000 w 10000"/>
                <a:gd name="T5" fmla="*/ 8000 h 8000"/>
                <a:gd name="T6" fmla="*/ 10000 w 10000"/>
                <a:gd name="T7" fmla="*/ 7 h 8000"/>
                <a:gd name="T8" fmla="*/ 10000 w 10000"/>
                <a:gd name="T9" fmla="*/ 7 h 8000"/>
                <a:gd name="T10" fmla="*/ 9773 w 10000"/>
                <a:gd name="T11" fmla="*/ 156 h 8000"/>
                <a:gd name="T12" fmla="*/ 9547 w 10000"/>
                <a:gd name="T13" fmla="*/ 298 h 8000"/>
                <a:gd name="T14" fmla="*/ 9320 w 10000"/>
                <a:gd name="T15" fmla="*/ 437 h 8000"/>
                <a:gd name="T16" fmla="*/ 9092 w 10000"/>
                <a:gd name="T17" fmla="*/ 556 h 8000"/>
                <a:gd name="T18" fmla="*/ 8865 w 10000"/>
                <a:gd name="T19" fmla="*/ 676 h 8000"/>
                <a:gd name="T20" fmla="*/ 8637 w 10000"/>
                <a:gd name="T21" fmla="*/ 788 h 8000"/>
                <a:gd name="T22" fmla="*/ 8412 w 10000"/>
                <a:gd name="T23" fmla="*/ 884 h 8000"/>
                <a:gd name="T24" fmla="*/ 8184 w 10000"/>
                <a:gd name="T25" fmla="*/ 975 h 8000"/>
                <a:gd name="T26" fmla="*/ 7957 w 10000"/>
                <a:gd name="T27" fmla="*/ 1058 h 8000"/>
                <a:gd name="T28" fmla="*/ 7734 w 10000"/>
                <a:gd name="T29" fmla="*/ 1130 h 8000"/>
                <a:gd name="T30" fmla="*/ 7508 w 10000"/>
                <a:gd name="T31" fmla="*/ 1202 h 8000"/>
                <a:gd name="T32" fmla="*/ 7285 w 10000"/>
                <a:gd name="T33" fmla="*/ 1262 h 8000"/>
                <a:gd name="T34" fmla="*/ 7062 w 10000"/>
                <a:gd name="T35" fmla="*/ 1309 h 8000"/>
                <a:gd name="T36" fmla="*/ 6840 w 10000"/>
                <a:gd name="T37" fmla="*/ 1358 h 8000"/>
                <a:gd name="T38" fmla="*/ 6620 w 10000"/>
                <a:gd name="T39" fmla="*/ 1399 h 8000"/>
                <a:gd name="T40" fmla="*/ 6402 w 10000"/>
                <a:gd name="T41" fmla="*/ 1428 h 8000"/>
                <a:gd name="T42" fmla="*/ 6184 w 10000"/>
                <a:gd name="T43" fmla="*/ 1453 h 8000"/>
                <a:gd name="T44" fmla="*/ 5968 w 10000"/>
                <a:gd name="T45" fmla="*/ 1477 h 8000"/>
                <a:gd name="T46" fmla="*/ 5755 w 10000"/>
                <a:gd name="T47" fmla="*/ 1488 h 8000"/>
                <a:gd name="T48" fmla="*/ 5542 w 10000"/>
                <a:gd name="T49" fmla="*/ 1500 h 8000"/>
                <a:gd name="T50" fmla="*/ 5332 w 10000"/>
                <a:gd name="T51" fmla="*/ 1506 h 8000"/>
                <a:gd name="T52" fmla="*/ 5124 w 10000"/>
                <a:gd name="T53" fmla="*/ 1500 h 8000"/>
                <a:gd name="T54" fmla="*/ 4918 w 10000"/>
                <a:gd name="T55" fmla="*/ 1500 h 8000"/>
                <a:gd name="T56" fmla="*/ 4714 w 10000"/>
                <a:gd name="T57" fmla="*/ 1488 h 8000"/>
                <a:gd name="T58" fmla="*/ 4514 w 10000"/>
                <a:gd name="T59" fmla="*/ 1470 h 8000"/>
                <a:gd name="T60" fmla="*/ 4316 w 10000"/>
                <a:gd name="T61" fmla="*/ 1453 h 8000"/>
                <a:gd name="T62" fmla="*/ 4122 w 10000"/>
                <a:gd name="T63" fmla="*/ 1434 h 8000"/>
                <a:gd name="T64" fmla="*/ 3929 w 10000"/>
                <a:gd name="T65" fmla="*/ 1405 h 8000"/>
                <a:gd name="T66" fmla="*/ 3739 w 10000"/>
                <a:gd name="T67" fmla="*/ 1374 h 8000"/>
                <a:gd name="T68" fmla="*/ 3553 w 10000"/>
                <a:gd name="T69" fmla="*/ 1346 h 8000"/>
                <a:gd name="T70" fmla="*/ 3190 w 10000"/>
                <a:gd name="T71" fmla="*/ 1267 h 8000"/>
                <a:gd name="T72" fmla="*/ 2842 w 10000"/>
                <a:gd name="T73" fmla="*/ 1183 h 8000"/>
                <a:gd name="T74" fmla="*/ 2508 w 10000"/>
                <a:gd name="T75" fmla="*/ 1095 h 8000"/>
                <a:gd name="T76" fmla="*/ 2192 w 10000"/>
                <a:gd name="T77" fmla="*/ 998 h 8000"/>
                <a:gd name="T78" fmla="*/ 1890 w 10000"/>
                <a:gd name="T79" fmla="*/ 897 h 8000"/>
                <a:gd name="T80" fmla="*/ 1610 w 10000"/>
                <a:gd name="T81" fmla="*/ 788 h 8000"/>
                <a:gd name="T82" fmla="*/ 1347 w 10000"/>
                <a:gd name="T83" fmla="*/ 681 h 8000"/>
                <a:gd name="T84" fmla="*/ 1105 w 10000"/>
                <a:gd name="T85" fmla="*/ 574 h 8000"/>
                <a:gd name="T86" fmla="*/ 883 w 10000"/>
                <a:gd name="T87" fmla="*/ 473 h 8000"/>
                <a:gd name="T88" fmla="*/ 686 w 10000"/>
                <a:gd name="T89" fmla="*/ 377 h 8000"/>
                <a:gd name="T90" fmla="*/ 508 w 10000"/>
                <a:gd name="T91" fmla="*/ 286 h 8000"/>
                <a:gd name="T92" fmla="*/ 358 w 10000"/>
                <a:gd name="T93" fmla="*/ 210 h 8000"/>
                <a:gd name="T94" fmla="*/ 232 w 10000"/>
                <a:gd name="T95" fmla="*/ 138 h 8000"/>
                <a:gd name="T96" fmla="*/ 59 w 10000"/>
                <a:gd name="T97" fmla="*/ 35 h 8000"/>
                <a:gd name="T98" fmla="*/ 0 w 10000"/>
                <a:gd name="T99" fmla="*/ 0 h 8000"/>
                <a:gd name="T100" fmla="*/ 0 w 10000"/>
                <a:gd name="T101" fmla="*/ 0 h 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4" name="Freeform 5">
              <a:extLst>
                <a:ext uri="{FF2B5EF4-FFF2-40B4-BE49-F238E27FC236}">
                  <a16:creationId xmlns:a16="http://schemas.microsoft.com/office/drawing/2014/main" id="{3AD094F0-7E8C-DEBD-0807-223B4403641A}"/>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5" name="Rectangle 14">
            <a:extLst>
              <a:ext uri="{FF2B5EF4-FFF2-40B4-BE49-F238E27FC236}">
                <a16:creationId xmlns:a16="http://schemas.microsoft.com/office/drawing/2014/main" id="{ED015302-28F7-435E-72C9-9FB779B8124D}"/>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576756" y="1278468"/>
            <a:ext cx="1413933" cy="4748589"/>
          </a:xfrm>
        </p:spPr>
        <p:txBody>
          <a:bodyPr vert="eaVert" anchor="b"/>
          <a:lstStyle/>
          <a:p>
            <a:r>
              <a:rPr lang="en-US"/>
              <a:t>Click to edit Master title style</a:t>
            </a:r>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Date Placeholder 3">
            <a:extLst>
              <a:ext uri="{FF2B5EF4-FFF2-40B4-BE49-F238E27FC236}">
                <a16:creationId xmlns:a16="http://schemas.microsoft.com/office/drawing/2014/main" id="{0A203AD6-5445-9D76-EB07-3052ED8DD287}"/>
              </a:ext>
            </a:extLst>
          </p:cNvPr>
          <p:cNvSpPr>
            <a:spLocks noGrp="1"/>
          </p:cNvSpPr>
          <p:nvPr>
            <p:ph type="dt" sz="half" idx="10"/>
          </p:nvPr>
        </p:nvSpPr>
        <p:spPr/>
        <p:txBody>
          <a:bodyPr/>
          <a:lstStyle>
            <a:lvl1pPr>
              <a:defRPr/>
            </a:lvl1pPr>
          </a:lstStyle>
          <a:p>
            <a:pPr>
              <a:defRPr/>
            </a:pPr>
            <a:fld id="{3782F8AE-5337-4FE6-8810-0DC0CAA5B59B}" type="datetimeFigureOut">
              <a:rPr lang="en-US"/>
              <a:pPr>
                <a:defRPr/>
              </a:pPr>
              <a:t>9/25/2026</a:t>
            </a:fld>
            <a:endParaRPr lang="en-US"/>
          </a:p>
        </p:txBody>
      </p:sp>
      <p:sp>
        <p:nvSpPr>
          <p:cNvPr id="17" name="Footer Placeholder 4">
            <a:extLst>
              <a:ext uri="{FF2B5EF4-FFF2-40B4-BE49-F238E27FC236}">
                <a16:creationId xmlns:a16="http://schemas.microsoft.com/office/drawing/2014/main" id="{7EBA44B3-AFF4-053C-191A-89D2E8E4669A}"/>
              </a:ext>
            </a:extLst>
          </p:cNvPr>
          <p:cNvSpPr>
            <a:spLocks noGrp="1"/>
          </p:cNvSpPr>
          <p:nvPr>
            <p:ph type="ftr" sz="quarter" idx="11"/>
          </p:nvPr>
        </p:nvSpPr>
        <p:spPr/>
        <p:txBody>
          <a:bodyPr/>
          <a:lstStyle>
            <a:lvl1pPr>
              <a:defRPr/>
            </a:lvl1pPr>
          </a:lstStyle>
          <a:p>
            <a:pPr>
              <a:defRPr/>
            </a:pPr>
            <a:endParaRPr lang="en-US"/>
          </a:p>
        </p:txBody>
      </p:sp>
      <p:sp>
        <p:nvSpPr>
          <p:cNvPr id="18" name="Slide Number Placeholder 5">
            <a:extLst>
              <a:ext uri="{FF2B5EF4-FFF2-40B4-BE49-F238E27FC236}">
                <a16:creationId xmlns:a16="http://schemas.microsoft.com/office/drawing/2014/main" id="{21DABA8A-642C-C45D-8717-825734C3F4AC}"/>
              </a:ext>
            </a:extLst>
          </p:cNvPr>
          <p:cNvSpPr>
            <a:spLocks noGrp="1"/>
          </p:cNvSpPr>
          <p:nvPr>
            <p:ph type="sldNum" sz="quarter" idx="12"/>
          </p:nvPr>
        </p:nvSpPr>
        <p:spPr/>
        <p:txBody>
          <a:bodyPr/>
          <a:lstStyle>
            <a:lvl1pPr>
              <a:defRPr/>
            </a:lvl1pPr>
          </a:lstStyle>
          <a:p>
            <a:pPr>
              <a:defRPr/>
            </a:pPr>
            <a:fld id="{B5682914-72A6-4236-87B0-1E5B354FD754}" type="slidenum">
              <a:rPr lang="en-US"/>
              <a:pPr>
                <a:defRPr/>
              </a:pPr>
              <a:t>‹#›</a:t>
            </a:fld>
            <a:endParaRPr lang="en-US"/>
          </a:p>
        </p:txBody>
      </p:sp>
    </p:spTree>
    <p:extLst>
      <p:ext uri="{BB962C8B-B14F-4D97-AF65-F5344CB8AC3E}">
        <p14:creationId xmlns:p14="http://schemas.microsoft.com/office/powerpoint/2010/main" val="734451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jpe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B61BEF0D-F0BB-DE4B-95CE-6DB70DBA9567}" type="datetimeFigureOut">
              <a:rPr lang="en-US" smtClean="0"/>
              <a:pPr/>
              <a:t>9/25/2026</a:t>
            </a:fld>
            <a:endParaRPr lang="en-US"/>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2244154481"/>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 id="2147483792" r:id="rId15"/>
    <p:sldLayoutId id="2147483793" r:id="rId16"/>
    <p:sldLayoutId id="2147483794"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8">
            <a:extLst>
              <a:ext uri="{FF2B5EF4-FFF2-40B4-BE49-F238E27FC236}">
                <a16:creationId xmlns:a16="http://schemas.microsoft.com/office/drawing/2014/main" id="{4B630188-7597-2233-46F8-26716C707488}"/>
              </a:ext>
            </a:extLst>
          </p:cNvPr>
          <p:cNvGrpSpPr>
            <a:grpSpLocks/>
          </p:cNvGrpSpPr>
          <p:nvPr/>
        </p:nvGrpSpPr>
        <p:grpSpPr bwMode="auto">
          <a:xfrm>
            <a:off x="0" y="-1588"/>
            <a:ext cx="12192000" cy="6865938"/>
            <a:chOff x="0" y="-2373"/>
            <a:chExt cx="12192000" cy="6867027"/>
          </a:xfrm>
        </p:grpSpPr>
        <p:sp>
          <p:nvSpPr>
            <p:cNvPr id="26" name="Rectangle 25">
              <a:extLst>
                <a:ext uri="{FF2B5EF4-FFF2-40B4-BE49-F238E27FC236}">
                  <a16:creationId xmlns:a16="http://schemas.microsoft.com/office/drawing/2014/main" id="{C7F82E90-DD60-E6F2-9084-688C7C36EF31}"/>
                </a:ext>
              </a:extLst>
            </p:cNvPr>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B63EAF14-4BB9-3B75-6B4B-7E9495F2D976}"/>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B8188749-88B0-002C-905D-21A3BE58FE4A}"/>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B02B2E26-4581-C370-EC69-D04547B3CA50}"/>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E7FA946A-98C0-D141-58C4-A7D2BF001616}"/>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E053391A-070B-93EA-8A48-3F25BA7F281E}"/>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51" name="Freeform 5">
              <a:extLst>
                <a:ext uri="{FF2B5EF4-FFF2-40B4-BE49-F238E27FC236}">
                  <a16:creationId xmlns:a16="http://schemas.microsoft.com/office/drawing/2014/main" id="{B6743CEE-F0F8-5D1C-E965-5C88F9435DAE}"/>
                </a:ext>
              </a:extLst>
            </p:cNvPr>
            <p:cNvSpPr>
              <a:spLocks/>
            </p:cNvSpPr>
            <p:nvPr/>
          </p:nvSpPr>
          <p:spPr bwMode="gray">
            <a:xfrm rot="-589932">
              <a:off x="8490951" y="1797517"/>
              <a:ext cx="3299407" cy="440924"/>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52" name="Freeform 5">
              <a:extLst>
                <a:ext uri="{FF2B5EF4-FFF2-40B4-BE49-F238E27FC236}">
                  <a16:creationId xmlns:a16="http://schemas.microsoft.com/office/drawing/2014/main" id="{8A413748-9750-7843-C4CA-B90BD25D2F52}"/>
                </a:ext>
              </a:extLst>
            </p:cNvPr>
            <p:cNvSpPr>
              <a:spLocks/>
            </p:cNvSpPr>
            <p:nvPr/>
          </p:nvSpPr>
          <p:spPr bwMode="gray">
            <a:xfrm>
              <a:off x="459506" y="1866405"/>
              <a:ext cx="11277600" cy="4533900"/>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4" h="2856">
                  <a:moveTo>
                    <a:pt x="0" y="0"/>
                  </a:moveTo>
                  <a:lnTo>
                    <a:pt x="0" y="2856"/>
                  </a:lnTo>
                  <a:lnTo>
                    <a:pt x="7104" y="2856"/>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53" name="Freeform 5">
              <a:extLst>
                <a:ext uri="{FF2B5EF4-FFF2-40B4-BE49-F238E27FC236}">
                  <a16:creationId xmlns:a16="http://schemas.microsoft.com/office/drawing/2014/main" id="{399E95E0-05D0-7A55-6B19-C04D6A99424F}"/>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027" name="Title Placeholder 1">
            <a:extLst>
              <a:ext uri="{FF2B5EF4-FFF2-40B4-BE49-F238E27FC236}">
                <a16:creationId xmlns:a16="http://schemas.microsoft.com/office/drawing/2014/main" id="{137F297D-7D1D-9D00-B95A-E3C355EB3F3E}"/>
              </a:ext>
            </a:extLst>
          </p:cNvPr>
          <p:cNvSpPr>
            <a:spLocks noGrp="1" noChangeArrowheads="1"/>
          </p:cNvSpPr>
          <p:nvPr>
            <p:ph type="title"/>
          </p:nvPr>
        </p:nvSpPr>
        <p:spPr bwMode="gray">
          <a:xfrm>
            <a:off x="1155700" y="973138"/>
            <a:ext cx="87614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2">
            <a:extLst>
              <a:ext uri="{FF2B5EF4-FFF2-40B4-BE49-F238E27FC236}">
                <a16:creationId xmlns:a16="http://schemas.microsoft.com/office/drawing/2014/main" id="{00EF2C97-E70F-60DC-10D3-AFDEE031E1DD}"/>
              </a:ext>
            </a:extLst>
          </p:cNvPr>
          <p:cNvSpPr>
            <a:spLocks noGrp="1" noChangeArrowheads="1"/>
          </p:cNvSpPr>
          <p:nvPr>
            <p:ph type="body" idx="1"/>
          </p:nvPr>
        </p:nvSpPr>
        <p:spPr bwMode="auto">
          <a:xfrm>
            <a:off x="1155700" y="2603500"/>
            <a:ext cx="8761413"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64E9F435-CC8C-A3CC-5090-90A86B85A8E6}"/>
              </a:ext>
            </a:extLst>
          </p:cNvPr>
          <p:cNvSpPr>
            <a:spLocks noGrp="1"/>
          </p:cNvSpPr>
          <p:nvPr>
            <p:ph type="dt" sz="half" idx="2"/>
          </p:nvPr>
        </p:nvSpPr>
        <p:spPr>
          <a:xfrm>
            <a:off x="10650538" y="6394450"/>
            <a:ext cx="990600" cy="304800"/>
          </a:xfrm>
          <a:prstGeom prst="rect">
            <a:avLst/>
          </a:prstGeom>
        </p:spPr>
        <p:txBody>
          <a:bodyPr vert="horz" lIns="91440" tIns="45720" rIns="91440" bIns="45720" rtlCol="0" anchor="t"/>
          <a:lstStyle>
            <a:lvl1pPr algn="r" eaLnBrk="1" fontAlgn="auto" hangingPunct="1">
              <a:spcBef>
                <a:spcPts val="0"/>
              </a:spcBef>
              <a:spcAft>
                <a:spcPts val="0"/>
              </a:spcAft>
              <a:defRPr sz="1000" b="1" i="0" smtClean="0">
                <a:solidFill>
                  <a:schemeClr val="accent1"/>
                </a:solidFill>
                <a:latin typeface="+mn-lt"/>
              </a:defRPr>
            </a:lvl1pPr>
          </a:lstStyle>
          <a:p>
            <a:pPr>
              <a:defRPr/>
            </a:pPr>
            <a:fld id="{BAAAE500-7953-4289-A22E-2B16F6BFDEA6}" type="datetimeFigureOut">
              <a:rPr lang="en-US"/>
              <a:pPr>
                <a:defRPr/>
              </a:pPr>
              <a:t>9/25/2026</a:t>
            </a:fld>
            <a:endParaRPr lang="en-US"/>
          </a:p>
        </p:txBody>
      </p:sp>
      <p:sp>
        <p:nvSpPr>
          <p:cNvPr id="5" name="Footer Placeholder 4">
            <a:extLst>
              <a:ext uri="{FF2B5EF4-FFF2-40B4-BE49-F238E27FC236}">
                <a16:creationId xmlns:a16="http://schemas.microsoft.com/office/drawing/2014/main" id="{6328F798-F6D1-A704-B327-729C82C68747}"/>
              </a:ext>
            </a:extLst>
          </p:cNvPr>
          <p:cNvSpPr>
            <a:spLocks noGrp="1"/>
          </p:cNvSpPr>
          <p:nvPr>
            <p:ph type="ftr" sz="quarter" idx="3"/>
          </p:nvPr>
        </p:nvSpPr>
        <p:spPr>
          <a:xfrm>
            <a:off x="528638" y="6391275"/>
            <a:ext cx="3859212" cy="304800"/>
          </a:xfrm>
          <a:prstGeom prst="rect">
            <a:avLst/>
          </a:prstGeom>
        </p:spPr>
        <p:txBody>
          <a:bodyPr vert="horz" lIns="91440" tIns="45720" rIns="91440" bIns="45720" rtlCol="0" anchor="b"/>
          <a:lstStyle>
            <a:lvl1pPr algn="l" eaLnBrk="1" fontAlgn="auto" hangingPunct="1">
              <a:spcBef>
                <a:spcPts val="0"/>
              </a:spcBef>
              <a:spcAft>
                <a:spcPts val="0"/>
              </a:spcAft>
              <a:defRPr sz="1000" b="1" i="0">
                <a:solidFill>
                  <a:schemeClr val="accent1"/>
                </a:solidFill>
                <a:latin typeface="+mn-lt"/>
              </a:defRPr>
            </a:lvl1pPr>
          </a:lstStyle>
          <a:p>
            <a:pPr>
              <a:defRPr/>
            </a:pPr>
            <a:endParaRPr lang="en-US"/>
          </a:p>
        </p:txBody>
      </p:sp>
      <p:sp>
        <p:nvSpPr>
          <p:cNvPr id="22" name="Rectangle 21">
            <a:extLst>
              <a:ext uri="{FF2B5EF4-FFF2-40B4-BE49-F238E27FC236}">
                <a16:creationId xmlns:a16="http://schemas.microsoft.com/office/drawing/2014/main" id="{8751D3CA-BE06-56B0-F2A9-95FEC9E7F218}"/>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a:extLst>
              <a:ext uri="{FF2B5EF4-FFF2-40B4-BE49-F238E27FC236}">
                <a16:creationId xmlns:a16="http://schemas.microsoft.com/office/drawing/2014/main" id="{E7A3D388-60E1-5340-3ADC-2A046EEA5AD7}"/>
              </a:ext>
            </a:extLst>
          </p:cNvPr>
          <p:cNvSpPr>
            <a:spLocks noGrp="1"/>
          </p:cNvSpPr>
          <p:nvPr>
            <p:ph type="sldNum" sz="quarter" idx="4"/>
          </p:nvPr>
        </p:nvSpPr>
        <p:spPr>
          <a:xfrm>
            <a:off x="10352088" y="295275"/>
            <a:ext cx="838200" cy="768350"/>
          </a:xfrm>
          <a:prstGeom prst="rect">
            <a:avLst/>
          </a:prstGeom>
        </p:spPr>
        <p:txBody>
          <a:bodyPr vert="horz" lIns="91440" tIns="45720" rIns="91440" bIns="45720" rtlCol="0" anchor="b"/>
          <a:lstStyle>
            <a:lvl1pPr algn="ctr" eaLnBrk="1" fontAlgn="auto" hangingPunct="1">
              <a:spcBef>
                <a:spcPts val="0"/>
              </a:spcBef>
              <a:spcAft>
                <a:spcPts val="0"/>
              </a:spcAft>
              <a:defRPr sz="2800" b="0" i="0" smtClean="0">
                <a:solidFill>
                  <a:schemeClr val="bg1"/>
                </a:solidFill>
                <a:latin typeface="+mn-lt"/>
              </a:defRPr>
            </a:lvl1pPr>
          </a:lstStyle>
          <a:p>
            <a:pPr>
              <a:defRPr/>
            </a:pPr>
            <a:fld id="{3AF56655-45B6-4AAE-AD43-2262371E7E7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12" r:id="rId1"/>
    <p:sldLayoutId id="2147483807" r:id="rId2"/>
    <p:sldLayoutId id="2147483813" r:id="rId3"/>
    <p:sldLayoutId id="2147483808" r:id="rId4"/>
    <p:sldLayoutId id="2147483809" r:id="rId5"/>
    <p:sldLayoutId id="2147483810" r:id="rId6"/>
    <p:sldLayoutId id="2147483814" r:id="rId7"/>
    <p:sldLayoutId id="2147483815" r:id="rId8"/>
    <p:sldLayoutId id="2147483816" r:id="rId9"/>
    <p:sldLayoutId id="2147483817" r:id="rId10"/>
    <p:sldLayoutId id="2147483818" r:id="rId11"/>
    <p:sldLayoutId id="2147483819" r:id="rId12"/>
    <p:sldLayoutId id="2147483820" r:id="rId13"/>
    <p:sldLayoutId id="2147483821" r:id="rId14"/>
    <p:sldLayoutId id="2147483822" r:id="rId15"/>
    <p:sldLayoutId id="2147483811" r:id="rId16"/>
    <p:sldLayoutId id="2147483823" r:id="rId17"/>
  </p:sldLayoutIdLst>
  <p:txStyles>
    <p:titleStyle>
      <a:lvl1pPr algn="l" defTabSz="457200" rtl="0" fontAlgn="base">
        <a:spcBef>
          <a:spcPct val="0"/>
        </a:spcBef>
        <a:spcAft>
          <a:spcPct val="0"/>
        </a:spcAft>
        <a:defRPr sz="3600" kern="1200">
          <a:solidFill>
            <a:schemeClr val="bg2"/>
          </a:solidFill>
          <a:latin typeface="+mj-lt"/>
          <a:ea typeface="+mj-ea"/>
          <a:cs typeface="+mj-cs"/>
        </a:defRPr>
      </a:lvl1pPr>
      <a:lvl2pPr algn="l" defTabSz="457200" rtl="0" fontAlgn="base">
        <a:spcBef>
          <a:spcPct val="0"/>
        </a:spcBef>
        <a:spcAft>
          <a:spcPct val="0"/>
        </a:spcAft>
        <a:defRPr sz="3600">
          <a:solidFill>
            <a:schemeClr val="bg2"/>
          </a:solidFill>
          <a:latin typeface="Century Gothic" panose="020B0502020202020204" pitchFamily="34" charset="0"/>
        </a:defRPr>
      </a:lvl2pPr>
      <a:lvl3pPr algn="l" defTabSz="457200" rtl="0" fontAlgn="base">
        <a:spcBef>
          <a:spcPct val="0"/>
        </a:spcBef>
        <a:spcAft>
          <a:spcPct val="0"/>
        </a:spcAft>
        <a:defRPr sz="3600">
          <a:solidFill>
            <a:schemeClr val="bg2"/>
          </a:solidFill>
          <a:latin typeface="Century Gothic" panose="020B0502020202020204" pitchFamily="34" charset="0"/>
        </a:defRPr>
      </a:lvl3pPr>
      <a:lvl4pPr algn="l" defTabSz="457200" rtl="0" fontAlgn="base">
        <a:spcBef>
          <a:spcPct val="0"/>
        </a:spcBef>
        <a:spcAft>
          <a:spcPct val="0"/>
        </a:spcAft>
        <a:defRPr sz="3600">
          <a:solidFill>
            <a:schemeClr val="bg2"/>
          </a:solidFill>
          <a:latin typeface="Century Gothic" panose="020B0502020202020204" pitchFamily="34" charset="0"/>
        </a:defRPr>
      </a:lvl4pPr>
      <a:lvl5pPr algn="l" defTabSz="457200" rtl="0" fontAlgn="base">
        <a:spcBef>
          <a:spcPct val="0"/>
        </a:spcBef>
        <a:spcAft>
          <a:spcPct val="0"/>
        </a:spcAft>
        <a:defRPr sz="3600">
          <a:solidFill>
            <a:schemeClr val="bg2"/>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fontAlgn="base">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fontAlgn="base">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fontAlgn="base">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fontAlgn="base">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fontAlgn="base">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hyperlink" Target="https://www.dudley.gov.uk/residents/benefits/free-school-meals/" TargetMode="Externa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9.xml"/><Relationship Id="rId5" Type="http://schemas.openxmlformats.org/officeDocument/2006/relationships/image" Target="../media/image24.jpeg"/><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274825" y="1143000"/>
            <a:ext cx="6268246" cy="3134032"/>
          </a:xfrm>
        </p:spPr>
        <p:txBody>
          <a:bodyPr>
            <a:normAutofit/>
          </a:bodyPr>
          <a:lstStyle/>
          <a:p>
            <a:r>
              <a:rPr lang="en-GB" sz="6600">
                <a:latin typeface="Calibri" panose="020F0502020204030204" pitchFamily="34" charset="0"/>
              </a:rPr>
              <a:t>Mount Pleasant Primary School</a:t>
            </a:r>
          </a:p>
        </p:txBody>
      </p:sp>
      <p:sp>
        <p:nvSpPr>
          <p:cNvPr id="3" name="Subtitle 2"/>
          <p:cNvSpPr>
            <a:spLocks noGrp="1"/>
          </p:cNvSpPr>
          <p:nvPr>
            <p:ph type="subTitle" idx="1"/>
          </p:nvPr>
        </p:nvSpPr>
        <p:spPr>
          <a:xfrm>
            <a:off x="5274825" y="4473677"/>
            <a:ext cx="6268246" cy="1268144"/>
          </a:xfrm>
        </p:spPr>
        <p:txBody>
          <a:bodyPr>
            <a:normAutofit lnSpcReduction="10000"/>
          </a:bodyPr>
          <a:lstStyle/>
          <a:p>
            <a:pPr algn="ctr"/>
            <a:r>
              <a:rPr lang="en-GB" sz="3600">
                <a:latin typeface="Calibri"/>
                <a:cs typeface="Calibri"/>
              </a:rPr>
              <a:t>Welcome Meeting</a:t>
            </a:r>
          </a:p>
          <a:p>
            <a:pPr algn="ctr"/>
            <a:r>
              <a:rPr lang="en-GB" sz="3600">
                <a:latin typeface="Calibri"/>
                <a:cs typeface="Calibri"/>
              </a:rPr>
              <a:t>Reception  2026 - 2027</a:t>
            </a:r>
            <a:endParaRPr lang="en-GB" sz="3600">
              <a:latin typeface="Calibri"/>
              <a:ea typeface="Calibri"/>
              <a:cs typeface="Calibri"/>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9764" y="1661911"/>
            <a:ext cx="3531062" cy="3531062"/>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2407198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AB569-C816-3FEB-7D59-B3201FD5377D}"/>
              </a:ext>
            </a:extLst>
          </p:cNvPr>
          <p:cNvSpPr>
            <a:spLocks noGrp="1"/>
          </p:cNvSpPr>
          <p:nvPr>
            <p:ph type="title"/>
          </p:nvPr>
        </p:nvSpPr>
        <p:spPr>
          <a:xfrm>
            <a:off x="8160773" y="1277653"/>
            <a:ext cx="3020133" cy="3117366"/>
          </a:xfrm>
        </p:spPr>
        <p:txBody>
          <a:bodyPr vert="horz" lIns="91440" tIns="45720" rIns="91440" bIns="45720" rtlCol="0" anchor="b">
            <a:normAutofit/>
          </a:bodyPr>
          <a:lstStyle/>
          <a:p>
            <a:pPr>
              <a:lnSpc>
                <a:spcPct val="90000"/>
              </a:lnSpc>
            </a:pPr>
            <a:r>
              <a:rPr lang="en-US" sz="5400"/>
              <a:t>Meet the Team</a:t>
            </a:r>
            <a:br>
              <a:rPr lang="en-US" sz="5400"/>
            </a:br>
            <a:r>
              <a:rPr lang="en-US" sz="5400"/>
              <a:t>SLT</a:t>
            </a:r>
          </a:p>
        </p:txBody>
      </p:sp>
      <p:sp>
        <p:nvSpPr>
          <p:cNvPr id="17" name="TextBox 16">
            <a:extLst>
              <a:ext uri="{FF2B5EF4-FFF2-40B4-BE49-F238E27FC236}">
                <a16:creationId xmlns:a16="http://schemas.microsoft.com/office/drawing/2014/main" id="{D787FF9C-8E7B-73E9-5803-3CE1C10EDC87}"/>
              </a:ext>
            </a:extLst>
          </p:cNvPr>
          <p:cNvSpPr txBox="1"/>
          <p:nvPr/>
        </p:nvSpPr>
        <p:spPr>
          <a:xfrm>
            <a:off x="847479" y="703862"/>
            <a:ext cx="882791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solidFill>
                  <a:schemeClr val="bg1"/>
                </a:solidFill>
              </a:rPr>
              <a:t>Mrs Grinsell  Headteacher            Miss Williams  Deputy Headteacher  </a:t>
            </a:r>
          </a:p>
        </p:txBody>
      </p:sp>
      <p:sp>
        <p:nvSpPr>
          <p:cNvPr id="18" name="TextBox 17">
            <a:extLst>
              <a:ext uri="{FF2B5EF4-FFF2-40B4-BE49-F238E27FC236}">
                <a16:creationId xmlns:a16="http://schemas.microsoft.com/office/drawing/2014/main" id="{B8A68644-3637-CCD0-8E81-9F0B328FBDF1}"/>
              </a:ext>
            </a:extLst>
          </p:cNvPr>
          <p:cNvSpPr txBox="1"/>
          <p:nvPr/>
        </p:nvSpPr>
        <p:spPr>
          <a:xfrm>
            <a:off x="1114178" y="5904511"/>
            <a:ext cx="776956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Ms Priest Pastoral Lead            Mrs Stokes  Assistant Headteacher    </a:t>
            </a:r>
          </a:p>
        </p:txBody>
      </p:sp>
      <p:pic>
        <p:nvPicPr>
          <p:cNvPr id="19" name="Picture 18" descr="A person in a pink shirt&#10;&#10;Description automatically generated">
            <a:extLst>
              <a:ext uri="{FF2B5EF4-FFF2-40B4-BE49-F238E27FC236}">
                <a16:creationId xmlns:a16="http://schemas.microsoft.com/office/drawing/2014/main" id="{319206E6-448A-53A1-3933-3E3A63402A81}"/>
              </a:ext>
            </a:extLst>
          </p:cNvPr>
          <p:cNvPicPr>
            <a:picLocks noChangeAspect="1"/>
          </p:cNvPicPr>
          <p:nvPr/>
        </p:nvPicPr>
        <p:blipFill>
          <a:blip r:embed="rId3"/>
          <a:srcRect l="6711" t="9091" r="-671"/>
          <a:stretch>
            <a:fillRect/>
          </a:stretch>
        </p:blipFill>
        <p:spPr>
          <a:xfrm>
            <a:off x="2054907" y="1436111"/>
            <a:ext cx="1431946" cy="174047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20" name="Picture 19">
            <a:extLst>
              <a:ext uri="{FF2B5EF4-FFF2-40B4-BE49-F238E27FC236}">
                <a16:creationId xmlns:a16="http://schemas.microsoft.com/office/drawing/2014/main" id="{46394684-194A-D9C5-0AED-D5A3D775FC98}"/>
              </a:ext>
            </a:extLst>
          </p:cNvPr>
          <p:cNvPicPr>
            <a:picLocks noChangeAspect="1"/>
          </p:cNvPicPr>
          <p:nvPr/>
        </p:nvPicPr>
        <p:blipFill>
          <a:blip r:embed="rId4"/>
          <a:srcRect b="561"/>
          <a:stretch>
            <a:fillRect/>
          </a:stretch>
        </p:blipFill>
        <p:spPr>
          <a:xfrm>
            <a:off x="5191125" y="1428750"/>
            <a:ext cx="1466845" cy="175277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21" name="Picture 20">
            <a:extLst>
              <a:ext uri="{FF2B5EF4-FFF2-40B4-BE49-F238E27FC236}">
                <a16:creationId xmlns:a16="http://schemas.microsoft.com/office/drawing/2014/main" id="{4BF40D0C-B16B-8C61-CC72-1AB401FD1872}"/>
              </a:ext>
            </a:extLst>
          </p:cNvPr>
          <p:cNvPicPr>
            <a:picLocks noChangeAspect="1"/>
          </p:cNvPicPr>
          <p:nvPr/>
        </p:nvPicPr>
        <p:blipFill>
          <a:blip r:embed="rId5"/>
          <a:srcRect r="735" b="-578"/>
          <a:stretch>
            <a:fillRect/>
          </a:stretch>
        </p:blipFill>
        <p:spPr>
          <a:xfrm>
            <a:off x="2105025" y="3662363"/>
            <a:ext cx="1380425" cy="177231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22" name="Picture 21">
            <a:extLst>
              <a:ext uri="{FF2B5EF4-FFF2-40B4-BE49-F238E27FC236}">
                <a16:creationId xmlns:a16="http://schemas.microsoft.com/office/drawing/2014/main" id="{E841DCE1-B7A4-7A74-E62C-6406DF78508F}"/>
              </a:ext>
            </a:extLst>
          </p:cNvPr>
          <p:cNvPicPr>
            <a:picLocks noChangeAspect="1"/>
          </p:cNvPicPr>
          <p:nvPr/>
        </p:nvPicPr>
        <p:blipFill>
          <a:blip r:embed="rId6"/>
          <a:srcRect r="-595" b="559"/>
          <a:stretch>
            <a:fillRect/>
          </a:stretch>
        </p:blipFill>
        <p:spPr>
          <a:xfrm>
            <a:off x="5181600" y="3562350"/>
            <a:ext cx="1610405" cy="187573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738347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AB569-C816-3FEB-7D59-B3201FD5377D}"/>
              </a:ext>
            </a:extLst>
          </p:cNvPr>
          <p:cNvSpPr>
            <a:spLocks noGrp="1"/>
          </p:cNvSpPr>
          <p:nvPr>
            <p:ph type="title"/>
          </p:nvPr>
        </p:nvSpPr>
        <p:spPr/>
        <p:txBody>
          <a:bodyPr/>
          <a:lstStyle/>
          <a:p>
            <a:pPr algn="ctr"/>
            <a:r>
              <a:rPr lang="en-GB"/>
              <a:t>Meet the Team</a:t>
            </a:r>
          </a:p>
        </p:txBody>
      </p:sp>
      <p:pic>
        <p:nvPicPr>
          <p:cNvPr id="6" name="Picture 5">
            <a:extLst>
              <a:ext uri="{FF2B5EF4-FFF2-40B4-BE49-F238E27FC236}">
                <a16:creationId xmlns:a16="http://schemas.microsoft.com/office/drawing/2014/main" id="{3B5EF273-12E9-AEFA-3DCC-0732E13044BA}"/>
              </a:ext>
            </a:extLst>
          </p:cNvPr>
          <p:cNvPicPr>
            <a:picLocks noChangeAspect="1"/>
          </p:cNvPicPr>
          <p:nvPr/>
        </p:nvPicPr>
        <p:blipFill>
          <a:blip r:embed="rId3"/>
          <a:srcRect t="519" r="757" b="29990"/>
          <a:stretch>
            <a:fillRect/>
          </a:stretch>
        </p:blipFill>
        <p:spPr>
          <a:xfrm>
            <a:off x="258621" y="2325183"/>
            <a:ext cx="1871925" cy="1760907"/>
          </a:xfrm>
          <a:prstGeom prst="rect">
            <a:avLst/>
          </a:prstGeom>
        </p:spPr>
      </p:pic>
      <p:pic>
        <p:nvPicPr>
          <p:cNvPr id="16" name="Picture 15">
            <a:extLst>
              <a:ext uri="{FF2B5EF4-FFF2-40B4-BE49-F238E27FC236}">
                <a16:creationId xmlns:a16="http://schemas.microsoft.com/office/drawing/2014/main" id="{98DCF886-E84D-309A-F49D-E8B4ED0005DC}"/>
              </a:ext>
            </a:extLst>
          </p:cNvPr>
          <p:cNvPicPr>
            <a:picLocks noChangeAspect="1"/>
          </p:cNvPicPr>
          <p:nvPr/>
        </p:nvPicPr>
        <p:blipFill>
          <a:blip r:embed="rId4"/>
          <a:srcRect l="-2512" t="131" r="301" b="30145"/>
          <a:stretch>
            <a:fillRect/>
          </a:stretch>
        </p:blipFill>
        <p:spPr>
          <a:xfrm>
            <a:off x="3984086" y="2387074"/>
            <a:ext cx="2035022" cy="1746885"/>
          </a:xfrm>
          <a:prstGeom prst="rect">
            <a:avLst/>
          </a:prstGeom>
        </p:spPr>
      </p:pic>
      <p:pic>
        <p:nvPicPr>
          <p:cNvPr id="20" name="Picture 19">
            <a:extLst>
              <a:ext uri="{FF2B5EF4-FFF2-40B4-BE49-F238E27FC236}">
                <a16:creationId xmlns:a16="http://schemas.microsoft.com/office/drawing/2014/main" id="{7B3D4C8B-5D1D-CE5C-9C51-EC7190FA549B}"/>
              </a:ext>
            </a:extLst>
          </p:cNvPr>
          <p:cNvPicPr>
            <a:picLocks noChangeAspect="1"/>
          </p:cNvPicPr>
          <p:nvPr/>
        </p:nvPicPr>
        <p:blipFill>
          <a:blip r:embed="rId5"/>
          <a:srcRect t="-1782" r="-794" b="25147"/>
          <a:stretch>
            <a:fillRect/>
          </a:stretch>
        </p:blipFill>
        <p:spPr>
          <a:xfrm>
            <a:off x="6027404" y="2405047"/>
            <a:ext cx="1833971" cy="1759414"/>
          </a:xfrm>
          <a:prstGeom prst="rect">
            <a:avLst/>
          </a:prstGeom>
        </p:spPr>
      </p:pic>
      <p:pic>
        <p:nvPicPr>
          <p:cNvPr id="27" name="Picture 26">
            <a:extLst>
              <a:ext uri="{FF2B5EF4-FFF2-40B4-BE49-F238E27FC236}">
                <a16:creationId xmlns:a16="http://schemas.microsoft.com/office/drawing/2014/main" id="{D5C977CD-5264-E097-CBE8-A8C78F46230A}"/>
              </a:ext>
            </a:extLst>
          </p:cNvPr>
          <p:cNvPicPr>
            <a:picLocks noChangeAspect="1"/>
          </p:cNvPicPr>
          <p:nvPr/>
        </p:nvPicPr>
        <p:blipFill>
          <a:blip r:embed="rId6"/>
          <a:srcRect t="105" r="1360" b="31001"/>
          <a:stretch>
            <a:fillRect/>
          </a:stretch>
        </p:blipFill>
        <p:spPr>
          <a:xfrm>
            <a:off x="8250063" y="2416099"/>
            <a:ext cx="1860560" cy="1753964"/>
          </a:xfrm>
          <a:prstGeom prst="rect">
            <a:avLst/>
          </a:prstGeom>
        </p:spPr>
      </p:pic>
      <p:sp>
        <p:nvSpPr>
          <p:cNvPr id="5" name="TextBox 4">
            <a:extLst>
              <a:ext uri="{FF2B5EF4-FFF2-40B4-BE49-F238E27FC236}">
                <a16:creationId xmlns:a16="http://schemas.microsoft.com/office/drawing/2014/main" id="{4EB77981-C1B8-9D8B-87E8-AF36C26E2FA5}"/>
              </a:ext>
            </a:extLst>
          </p:cNvPr>
          <p:cNvSpPr txBox="1"/>
          <p:nvPr/>
        </p:nvSpPr>
        <p:spPr>
          <a:xfrm>
            <a:off x="2313050" y="4020429"/>
            <a:ext cx="1665883" cy="646331"/>
          </a:xfrm>
          <a:prstGeom prst="rect">
            <a:avLst/>
          </a:prstGeom>
          <a:noFill/>
        </p:spPr>
        <p:txBody>
          <a:bodyPr wrap="square" lIns="91440" tIns="45720" rIns="91440" bIns="45720" rtlCol="0" anchor="t">
            <a:spAutoFit/>
          </a:bodyPr>
          <a:lstStyle/>
          <a:p>
            <a:r>
              <a:rPr lang="en-GB" sz="1200" b="1">
                <a:latin typeface="Arial"/>
                <a:cs typeface="Arial"/>
              </a:rPr>
              <a:t>Miss S Huntington</a:t>
            </a:r>
            <a:endParaRPr lang="en-GB" sz="1200" b="1">
              <a:latin typeface="Arial" panose="020B0604020202020204" pitchFamily="34" charset="0"/>
              <a:cs typeface="Arial" panose="020B0604020202020204" pitchFamily="34" charset="0"/>
            </a:endParaRPr>
          </a:p>
          <a:p>
            <a:r>
              <a:rPr lang="en-GB" sz="1200" b="1">
                <a:solidFill>
                  <a:schemeClr val="accent5"/>
                </a:solidFill>
                <a:latin typeface="Arial" panose="020B0604020202020204" pitchFamily="34" charset="0"/>
                <a:cs typeface="Arial" panose="020B0604020202020204" pitchFamily="34" charset="0"/>
              </a:rPr>
              <a:t>Reception Teacher </a:t>
            </a:r>
          </a:p>
          <a:p>
            <a:endParaRPr lang="en-GB" sz="1200" b="1">
              <a:solidFill>
                <a:schemeClr val="accent5"/>
              </a:solidFill>
              <a:latin typeface="Arial" panose="020B0604020202020204" pitchFamily="34" charset="0"/>
              <a:cs typeface="Arial" panose="020B0604020202020204" pitchFamily="34" charset="0"/>
            </a:endParaRPr>
          </a:p>
        </p:txBody>
      </p:sp>
      <p:pic>
        <p:nvPicPr>
          <p:cNvPr id="1028" name="Picture 4">
            <a:extLst>
              <a:ext uri="{FF2B5EF4-FFF2-40B4-BE49-F238E27FC236}">
                <a16:creationId xmlns:a16="http://schemas.microsoft.com/office/drawing/2014/main" id="{B1FF0072-83C5-5126-6671-47AFAD4FCB0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83445" y="4759799"/>
            <a:ext cx="1638300" cy="16002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4">
            <a:extLst>
              <a:ext uri="{FF2B5EF4-FFF2-40B4-BE49-F238E27FC236}">
                <a16:creationId xmlns:a16="http://schemas.microsoft.com/office/drawing/2014/main" id="{8DF74F84-CD9D-A538-7978-0E26EF354D71}"/>
              </a:ext>
            </a:extLst>
          </p:cNvPr>
          <p:cNvSpPr txBox="1"/>
          <p:nvPr/>
        </p:nvSpPr>
        <p:spPr>
          <a:xfrm>
            <a:off x="5310975" y="6358462"/>
            <a:ext cx="1412893" cy="43088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100" b="1"/>
              <a:t>Ms R Priest</a:t>
            </a:r>
          </a:p>
          <a:p>
            <a:pPr algn="ctr"/>
            <a:r>
              <a:rPr lang="en-GB" sz="1100" b="1">
                <a:solidFill>
                  <a:schemeClr val="accent5"/>
                </a:solidFill>
              </a:rPr>
              <a:t>Pastoral Lead/DSL</a:t>
            </a:r>
          </a:p>
        </p:txBody>
      </p:sp>
      <p:pic>
        <p:nvPicPr>
          <p:cNvPr id="9" name="Picture 8">
            <a:extLst>
              <a:ext uri="{FF2B5EF4-FFF2-40B4-BE49-F238E27FC236}">
                <a16:creationId xmlns:a16="http://schemas.microsoft.com/office/drawing/2014/main" id="{30B6C3C0-84E3-4E4A-C6D3-6EB32BE7DCDF}"/>
              </a:ext>
            </a:extLst>
          </p:cNvPr>
          <p:cNvPicPr>
            <a:picLocks noChangeAspect="1"/>
          </p:cNvPicPr>
          <p:nvPr/>
        </p:nvPicPr>
        <p:blipFill>
          <a:blip r:embed="rId8"/>
          <a:stretch>
            <a:fillRect/>
          </a:stretch>
        </p:blipFill>
        <p:spPr>
          <a:xfrm>
            <a:off x="10098387" y="2394190"/>
            <a:ext cx="1743075" cy="1638300"/>
          </a:xfrm>
          <a:prstGeom prst="rect">
            <a:avLst/>
          </a:prstGeom>
        </p:spPr>
      </p:pic>
      <p:pic>
        <p:nvPicPr>
          <p:cNvPr id="10" name="Picture 9">
            <a:extLst>
              <a:ext uri="{FF2B5EF4-FFF2-40B4-BE49-F238E27FC236}">
                <a16:creationId xmlns:a16="http://schemas.microsoft.com/office/drawing/2014/main" id="{6BC76A23-78EE-8B1D-842A-DBBC8DA0D304}"/>
              </a:ext>
            </a:extLst>
          </p:cNvPr>
          <p:cNvPicPr>
            <a:picLocks noChangeAspect="1"/>
          </p:cNvPicPr>
          <p:nvPr/>
        </p:nvPicPr>
        <p:blipFill>
          <a:blip r:embed="rId9"/>
          <a:stretch>
            <a:fillRect/>
          </a:stretch>
        </p:blipFill>
        <p:spPr>
          <a:xfrm>
            <a:off x="2431571" y="2401018"/>
            <a:ext cx="1247237" cy="1480870"/>
          </a:xfrm>
          <a:prstGeom prst="rect">
            <a:avLst/>
          </a:prstGeom>
        </p:spPr>
      </p:pic>
      <p:sp>
        <p:nvSpPr>
          <p:cNvPr id="11" name="TextBox 10">
            <a:extLst>
              <a:ext uri="{FF2B5EF4-FFF2-40B4-BE49-F238E27FC236}">
                <a16:creationId xmlns:a16="http://schemas.microsoft.com/office/drawing/2014/main" id="{B85DDA4A-906B-813C-DCFA-90E36FDF4BC6}"/>
              </a:ext>
            </a:extLst>
          </p:cNvPr>
          <p:cNvSpPr txBox="1"/>
          <p:nvPr/>
        </p:nvSpPr>
        <p:spPr>
          <a:xfrm>
            <a:off x="357729" y="4020428"/>
            <a:ext cx="1665883" cy="1015663"/>
          </a:xfrm>
          <a:prstGeom prst="rect">
            <a:avLst/>
          </a:prstGeom>
          <a:noFill/>
        </p:spPr>
        <p:txBody>
          <a:bodyPr wrap="square" lIns="91440" tIns="45720" rIns="91440" bIns="45720" rtlCol="0" anchor="t">
            <a:spAutoFit/>
          </a:bodyPr>
          <a:lstStyle/>
          <a:p>
            <a:r>
              <a:rPr lang="en-GB" sz="1200" b="1">
                <a:latin typeface="Arial"/>
                <a:cs typeface="Arial"/>
              </a:rPr>
              <a:t>Mrs S Jones</a:t>
            </a:r>
            <a:endParaRPr lang="en-GB" sz="1200" b="1">
              <a:latin typeface="Arial" panose="020B0604020202020204" pitchFamily="34" charset="0"/>
              <a:cs typeface="Arial" panose="020B0604020202020204" pitchFamily="34" charset="0"/>
            </a:endParaRPr>
          </a:p>
          <a:p>
            <a:r>
              <a:rPr lang="en-GB" sz="1200" b="1">
                <a:solidFill>
                  <a:schemeClr val="accent5"/>
                </a:solidFill>
                <a:latin typeface="Arial" panose="020B0604020202020204" pitchFamily="34" charset="0"/>
                <a:cs typeface="Arial" panose="020B0604020202020204" pitchFamily="34" charset="0"/>
              </a:rPr>
              <a:t>Reception Teacher </a:t>
            </a:r>
          </a:p>
          <a:p>
            <a:r>
              <a:rPr lang="en-GB" sz="1200" b="1">
                <a:solidFill>
                  <a:schemeClr val="accent5"/>
                </a:solidFill>
                <a:latin typeface="Arial"/>
                <a:cs typeface="Arial"/>
              </a:rPr>
              <a:t>EYFS Lead</a:t>
            </a:r>
            <a:endParaRPr lang="en-GB" sz="1200" b="1">
              <a:solidFill>
                <a:schemeClr val="accent5"/>
              </a:solidFill>
              <a:latin typeface="Arial" panose="020B0604020202020204" pitchFamily="34" charset="0"/>
              <a:cs typeface="Arial" panose="020B0604020202020204" pitchFamily="34" charset="0"/>
            </a:endParaRPr>
          </a:p>
          <a:p>
            <a:r>
              <a:rPr lang="en-GB" sz="1200" b="1">
                <a:solidFill>
                  <a:schemeClr val="accent5"/>
                </a:solidFill>
                <a:latin typeface="Arial"/>
                <a:cs typeface="Arial"/>
              </a:rPr>
              <a:t>DSL</a:t>
            </a:r>
          </a:p>
          <a:p>
            <a:endParaRPr lang="en-GB" sz="1200" b="1">
              <a:solidFill>
                <a:schemeClr val="accent5"/>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BE502F67-8507-3F22-FD44-1E4EC7D68265}"/>
              </a:ext>
            </a:extLst>
          </p:cNvPr>
          <p:cNvSpPr txBox="1"/>
          <p:nvPr/>
        </p:nvSpPr>
        <p:spPr>
          <a:xfrm>
            <a:off x="6194937" y="4020429"/>
            <a:ext cx="1665883" cy="646331"/>
          </a:xfrm>
          <a:prstGeom prst="rect">
            <a:avLst/>
          </a:prstGeom>
          <a:noFill/>
        </p:spPr>
        <p:txBody>
          <a:bodyPr wrap="square" lIns="91440" tIns="45720" rIns="91440" bIns="45720" rtlCol="0" anchor="t">
            <a:spAutoFit/>
          </a:bodyPr>
          <a:lstStyle/>
          <a:p>
            <a:r>
              <a:rPr lang="en-GB" sz="1200" b="1">
                <a:latin typeface="Arial"/>
                <a:cs typeface="Arial"/>
              </a:rPr>
              <a:t>Miss E Humphries</a:t>
            </a:r>
            <a:endParaRPr lang="en-GB" sz="1200" b="1">
              <a:latin typeface="Arial" panose="020B0604020202020204" pitchFamily="34" charset="0"/>
              <a:cs typeface="Arial" panose="020B0604020202020204" pitchFamily="34" charset="0"/>
            </a:endParaRPr>
          </a:p>
          <a:p>
            <a:r>
              <a:rPr lang="en-GB" sz="1200" b="1">
                <a:solidFill>
                  <a:schemeClr val="accent5"/>
                </a:solidFill>
                <a:latin typeface="Arial" panose="020B0604020202020204" pitchFamily="34" charset="0"/>
                <a:cs typeface="Arial" panose="020B0604020202020204" pitchFamily="34" charset="0"/>
              </a:rPr>
              <a:t>TA</a:t>
            </a:r>
          </a:p>
          <a:p>
            <a:endParaRPr lang="en-GB" sz="1200" b="1">
              <a:solidFill>
                <a:schemeClr val="accent5"/>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CA8DEBEC-34F0-390D-7A3B-976C27B832E3}"/>
              </a:ext>
            </a:extLst>
          </p:cNvPr>
          <p:cNvSpPr txBox="1"/>
          <p:nvPr/>
        </p:nvSpPr>
        <p:spPr>
          <a:xfrm>
            <a:off x="8337162" y="4020428"/>
            <a:ext cx="1665883" cy="646331"/>
          </a:xfrm>
          <a:prstGeom prst="rect">
            <a:avLst/>
          </a:prstGeom>
          <a:noFill/>
        </p:spPr>
        <p:txBody>
          <a:bodyPr wrap="square" lIns="91440" tIns="45720" rIns="91440" bIns="45720" rtlCol="0" anchor="t">
            <a:spAutoFit/>
          </a:bodyPr>
          <a:lstStyle/>
          <a:p>
            <a:r>
              <a:rPr lang="en-GB" sz="1200" b="1">
                <a:latin typeface="Arial"/>
                <a:cs typeface="Arial"/>
              </a:rPr>
              <a:t>Mrs C Jones</a:t>
            </a:r>
            <a:endParaRPr lang="en-GB" sz="1200" b="1">
              <a:latin typeface="Arial" panose="020B0604020202020204" pitchFamily="34" charset="0"/>
              <a:cs typeface="Arial" panose="020B0604020202020204" pitchFamily="34" charset="0"/>
            </a:endParaRPr>
          </a:p>
          <a:p>
            <a:r>
              <a:rPr lang="en-GB" sz="1200" b="1">
                <a:solidFill>
                  <a:schemeClr val="accent5"/>
                </a:solidFill>
                <a:latin typeface="Arial"/>
                <a:cs typeface="Arial"/>
              </a:rPr>
              <a:t>Nursery Teacher </a:t>
            </a:r>
          </a:p>
          <a:p>
            <a:endParaRPr lang="en-GB" sz="1200" b="1">
              <a:solidFill>
                <a:schemeClr val="accent5"/>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32D68622-F729-6EBF-D5AB-7CA971CE10A8}"/>
              </a:ext>
            </a:extLst>
          </p:cNvPr>
          <p:cNvSpPr txBox="1"/>
          <p:nvPr/>
        </p:nvSpPr>
        <p:spPr>
          <a:xfrm>
            <a:off x="10177465" y="4077938"/>
            <a:ext cx="1665883" cy="646331"/>
          </a:xfrm>
          <a:prstGeom prst="rect">
            <a:avLst/>
          </a:prstGeom>
          <a:noFill/>
        </p:spPr>
        <p:txBody>
          <a:bodyPr wrap="square" lIns="91440" tIns="45720" rIns="91440" bIns="45720" rtlCol="0" anchor="t">
            <a:spAutoFit/>
          </a:bodyPr>
          <a:lstStyle/>
          <a:p>
            <a:r>
              <a:rPr lang="en-GB" sz="1200" b="1">
                <a:latin typeface="Arial"/>
                <a:cs typeface="Arial"/>
              </a:rPr>
              <a:t>Miss D Bowers</a:t>
            </a:r>
            <a:endParaRPr lang="en-GB" sz="1200" b="1">
              <a:latin typeface="Arial" panose="020B0604020202020204" pitchFamily="34" charset="0"/>
              <a:cs typeface="Arial" panose="020B0604020202020204" pitchFamily="34" charset="0"/>
            </a:endParaRPr>
          </a:p>
          <a:p>
            <a:r>
              <a:rPr lang="en-GB" sz="1200" b="1">
                <a:solidFill>
                  <a:schemeClr val="accent5"/>
                </a:solidFill>
                <a:latin typeface="Arial"/>
                <a:cs typeface="Arial"/>
              </a:rPr>
              <a:t>TA</a:t>
            </a:r>
            <a:endParaRPr lang="en-GB" sz="1200" b="1">
              <a:solidFill>
                <a:schemeClr val="accent5"/>
              </a:solidFill>
              <a:latin typeface="Arial" panose="020B0604020202020204" pitchFamily="34" charset="0"/>
              <a:cs typeface="Arial" panose="020B0604020202020204" pitchFamily="34" charset="0"/>
            </a:endParaRPr>
          </a:p>
          <a:p>
            <a:endParaRPr lang="en-GB" sz="1200" b="1">
              <a:solidFill>
                <a:schemeClr val="accent5"/>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E8BE530C-4CED-3ACD-42B7-4A19CC6EEB60}"/>
              </a:ext>
            </a:extLst>
          </p:cNvPr>
          <p:cNvSpPr txBox="1"/>
          <p:nvPr/>
        </p:nvSpPr>
        <p:spPr>
          <a:xfrm>
            <a:off x="4167728" y="4020428"/>
            <a:ext cx="1665883" cy="646331"/>
          </a:xfrm>
          <a:prstGeom prst="rect">
            <a:avLst/>
          </a:prstGeom>
          <a:noFill/>
        </p:spPr>
        <p:txBody>
          <a:bodyPr wrap="square" lIns="91440" tIns="45720" rIns="91440" bIns="45720" rtlCol="0" anchor="t">
            <a:spAutoFit/>
          </a:bodyPr>
          <a:lstStyle/>
          <a:p>
            <a:r>
              <a:rPr lang="en-GB" sz="1200" b="1">
                <a:latin typeface="Arial"/>
                <a:cs typeface="Arial"/>
              </a:rPr>
              <a:t>Mrs J Webster</a:t>
            </a:r>
            <a:endParaRPr lang="en-GB" sz="1200" b="1">
              <a:solidFill>
                <a:srgbClr val="75CEEC"/>
              </a:solidFill>
              <a:latin typeface="Arial" panose="020B0604020202020204" pitchFamily="34" charset="0"/>
              <a:cs typeface="Arial" panose="020B0604020202020204" pitchFamily="34" charset="0"/>
            </a:endParaRPr>
          </a:p>
          <a:p>
            <a:r>
              <a:rPr lang="en-GB" sz="1200" b="1">
                <a:solidFill>
                  <a:schemeClr val="accent5"/>
                </a:solidFill>
                <a:latin typeface="Arial"/>
                <a:cs typeface="Arial"/>
              </a:rPr>
              <a:t>HLTA</a:t>
            </a:r>
            <a:endParaRPr lang="en-GB" sz="1200" b="1">
              <a:solidFill>
                <a:schemeClr val="accent5"/>
              </a:solidFill>
              <a:latin typeface="Arial" panose="020B0604020202020204" pitchFamily="34" charset="0"/>
              <a:cs typeface="Arial" panose="020B0604020202020204" pitchFamily="34" charset="0"/>
            </a:endParaRPr>
          </a:p>
          <a:p>
            <a:endParaRPr lang="en-GB" sz="1200" b="1">
              <a:solidFill>
                <a:schemeClr val="accent5"/>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6813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AB569-C816-3FEB-7D59-B3201FD5377D}"/>
              </a:ext>
            </a:extLst>
          </p:cNvPr>
          <p:cNvSpPr>
            <a:spLocks noGrp="1"/>
          </p:cNvSpPr>
          <p:nvPr>
            <p:ph type="title"/>
          </p:nvPr>
        </p:nvSpPr>
        <p:spPr/>
        <p:txBody>
          <a:bodyPr/>
          <a:lstStyle/>
          <a:p>
            <a:pPr marL="0" indent="0" algn="ctr" fontAlgn="base">
              <a:buNone/>
            </a:pPr>
            <a:br>
              <a:rPr lang="en-GB"/>
            </a:br>
            <a:r>
              <a:rPr lang="en-GB" b="1" i="0">
                <a:solidFill>
                  <a:schemeClr val="bg1"/>
                </a:solidFill>
                <a:effectLst/>
                <a:latin typeface="OpenSans"/>
              </a:rPr>
              <a:t>Attendance MATTERS</a:t>
            </a:r>
            <a:br>
              <a:rPr lang="en-GB" b="1" i="0">
                <a:solidFill>
                  <a:schemeClr val="bg1"/>
                </a:solidFill>
                <a:effectLst/>
                <a:latin typeface="OpenSans"/>
              </a:rPr>
            </a:br>
            <a:r>
              <a:rPr lang="en-GB" sz="2400" b="0" i="0">
                <a:solidFill>
                  <a:schemeClr val="bg1"/>
                </a:solidFill>
                <a:effectLst/>
                <a:latin typeface="OpenSans"/>
              </a:rPr>
              <a:t>Excellent attendance at school allows a child to have the best possible start in life</a:t>
            </a:r>
            <a:r>
              <a:rPr lang="en-GB" sz="2400" b="0" i="0">
                <a:solidFill>
                  <a:srgbClr val="464646"/>
                </a:solidFill>
                <a:effectLst/>
                <a:latin typeface="OpenSans"/>
              </a:rPr>
              <a:t>.</a:t>
            </a:r>
            <a:br>
              <a:rPr lang="en-GB" b="0" i="0">
                <a:effectLst/>
                <a:latin typeface="OpenSans"/>
              </a:rPr>
            </a:br>
            <a:endParaRPr lang="en-GB"/>
          </a:p>
        </p:txBody>
      </p:sp>
      <p:sp>
        <p:nvSpPr>
          <p:cNvPr id="3" name="Content Placeholder 2">
            <a:extLst>
              <a:ext uri="{FF2B5EF4-FFF2-40B4-BE49-F238E27FC236}">
                <a16:creationId xmlns:a16="http://schemas.microsoft.com/office/drawing/2014/main" id="{C13825B7-6050-A438-6210-4B80A9FE2BD1}"/>
              </a:ext>
            </a:extLst>
          </p:cNvPr>
          <p:cNvSpPr>
            <a:spLocks noGrp="1"/>
          </p:cNvSpPr>
          <p:nvPr>
            <p:ph idx="1"/>
          </p:nvPr>
        </p:nvSpPr>
        <p:spPr>
          <a:xfrm>
            <a:off x="806246" y="2271252"/>
            <a:ext cx="10992464" cy="4208206"/>
          </a:xfrm>
        </p:spPr>
        <p:txBody>
          <a:bodyPr vert="horz" lIns="91440" tIns="45720" rIns="91440" bIns="45720" rtlCol="0" anchor="t">
            <a:normAutofit fontScale="92500" lnSpcReduction="20000"/>
          </a:bodyPr>
          <a:lstStyle/>
          <a:p>
            <a:pPr algn="l" fontAlgn="base"/>
            <a:r>
              <a:rPr lang="en-GB" b="1" i="0">
                <a:solidFill>
                  <a:srgbClr val="111111"/>
                </a:solidFill>
                <a:effectLst/>
                <a:latin typeface="Open Sans"/>
                <a:ea typeface="Open Sans"/>
                <a:cs typeface="Open Sans"/>
              </a:rPr>
              <a:t>Illness</a:t>
            </a:r>
            <a:endParaRPr lang="en-GB" b="0" i="0">
              <a:solidFill>
                <a:srgbClr val="464646"/>
              </a:solidFill>
              <a:effectLst/>
              <a:latin typeface="Open Sans"/>
              <a:ea typeface="Open Sans"/>
              <a:cs typeface="Open Sans"/>
            </a:endParaRPr>
          </a:p>
          <a:p>
            <a:pPr marL="0" indent="0" algn="l" fontAlgn="base">
              <a:buNone/>
            </a:pPr>
            <a:r>
              <a:rPr lang="en-GB" b="0" i="0">
                <a:solidFill>
                  <a:srgbClr val="464646"/>
                </a:solidFill>
                <a:effectLst/>
                <a:latin typeface="OpenSans"/>
              </a:rPr>
              <a:t>It can be tricky deciding whether to keep your child off school when they are unwell. Most illnesses are very mild, like a minor headache or a slight cold. If you decide to keep your child at home, it’s important to phone the school, or complete our </a:t>
            </a:r>
            <a:r>
              <a:rPr lang="en-GB">
                <a:solidFill>
                  <a:srgbClr val="464646"/>
                </a:solidFill>
                <a:latin typeface="OpenSans"/>
              </a:rPr>
              <a:t>online</a:t>
            </a:r>
            <a:r>
              <a:rPr lang="en-GB" b="0" i="0">
                <a:solidFill>
                  <a:srgbClr val="464646"/>
                </a:solidFill>
                <a:effectLst/>
                <a:latin typeface="OpenSans"/>
              </a:rPr>
              <a:t> absence form before 9am to let us know why they will be absent. Parents need to call school every day of a child’s absence</a:t>
            </a:r>
            <a:r>
              <a:rPr lang="en-GB">
                <a:solidFill>
                  <a:srgbClr val="464646"/>
                </a:solidFill>
                <a:latin typeface="OpenSans"/>
              </a:rPr>
              <a:t>.</a:t>
            </a:r>
            <a:endParaRPr lang="en-GB" b="0" i="0">
              <a:solidFill>
                <a:srgbClr val="464646"/>
              </a:solidFill>
              <a:effectLst/>
              <a:latin typeface="OpenSans"/>
            </a:endParaRPr>
          </a:p>
          <a:p>
            <a:pPr algn="l" fontAlgn="base"/>
            <a:r>
              <a:rPr lang="en-GB" b="1" i="0">
                <a:solidFill>
                  <a:srgbClr val="111111"/>
                </a:solidFill>
                <a:effectLst/>
                <a:latin typeface="Open Sans"/>
                <a:ea typeface="Open Sans"/>
                <a:cs typeface="Open Sans"/>
              </a:rPr>
              <a:t>What should I do if my child is anxious or worried about going to school?</a:t>
            </a:r>
            <a:endParaRPr lang="en-GB" b="0" i="0">
              <a:solidFill>
                <a:srgbClr val="464646"/>
              </a:solidFill>
              <a:effectLst/>
              <a:latin typeface="Open Sans"/>
              <a:ea typeface="Open Sans"/>
              <a:cs typeface="Open Sans"/>
            </a:endParaRPr>
          </a:p>
          <a:p>
            <a:pPr marL="0" indent="0" algn="l" fontAlgn="base">
              <a:buNone/>
            </a:pPr>
            <a:r>
              <a:rPr lang="en-GB" b="0" i="0">
                <a:solidFill>
                  <a:srgbClr val="464646"/>
                </a:solidFill>
                <a:effectLst/>
                <a:latin typeface="OpenSans"/>
              </a:rPr>
              <a:t>Sometimes, children and young people are anxious or worried about going to school. This could be because of reasons inside and outside school. You may feel, under these circumstances, it is best to allow your child to miss school. This will not help find a solution. If your child is worried about going to school, contact us to discuss the concern so it can be resolved.</a:t>
            </a:r>
          </a:p>
          <a:p>
            <a:pPr algn="l" fontAlgn="base"/>
            <a:r>
              <a:rPr lang="en-GB" b="1" i="0">
                <a:solidFill>
                  <a:srgbClr val="111111"/>
                </a:solidFill>
                <a:effectLst/>
                <a:latin typeface="Open Sans"/>
                <a:ea typeface="Open Sans"/>
                <a:cs typeface="Open Sans"/>
              </a:rPr>
              <a:t>Routine medical and dental appointments</a:t>
            </a:r>
            <a:endParaRPr lang="en-GB" b="0" i="0">
              <a:solidFill>
                <a:srgbClr val="464646"/>
              </a:solidFill>
              <a:effectLst/>
              <a:latin typeface="Open Sans"/>
              <a:ea typeface="Open Sans"/>
              <a:cs typeface="Open Sans"/>
            </a:endParaRPr>
          </a:p>
          <a:p>
            <a:pPr marL="0" indent="0" algn="l" fontAlgn="base">
              <a:buNone/>
            </a:pPr>
            <a:r>
              <a:rPr lang="en-GB" b="0" i="0">
                <a:solidFill>
                  <a:srgbClr val="464646"/>
                </a:solidFill>
                <a:effectLst/>
                <a:latin typeface="OpenSans"/>
              </a:rPr>
              <a:t>Wherever possible, make medical and dental appointments after school or in school holidays.</a:t>
            </a:r>
          </a:p>
          <a:p>
            <a:pPr algn="l" fontAlgn="base"/>
            <a:r>
              <a:rPr lang="en-GB" b="1" i="0">
                <a:solidFill>
                  <a:srgbClr val="111111"/>
                </a:solidFill>
                <a:effectLst/>
                <a:latin typeface="Open Sans"/>
                <a:ea typeface="Open Sans"/>
                <a:cs typeface="Open Sans"/>
              </a:rPr>
              <a:t>What about taking my child out of school to go on holiday?</a:t>
            </a:r>
          </a:p>
          <a:p>
            <a:pPr marL="0" indent="0" fontAlgn="base">
              <a:buNone/>
            </a:pPr>
            <a:r>
              <a:rPr lang="en-GB" i="1">
                <a:solidFill>
                  <a:srgbClr val="111111"/>
                </a:solidFill>
                <a:latin typeface="Open Sans"/>
                <a:ea typeface="Open Sans"/>
                <a:cs typeface="Open Sans"/>
              </a:rPr>
              <a:t>We will not authorise holidays taken during term time, unless there is an agreed exceptional circumstance.  Should you wish to take your child out of school, then please complete a form which you can find in the waiting area.</a:t>
            </a:r>
            <a:endParaRPr lang="en-GB" i="1">
              <a:solidFill>
                <a:srgbClr val="464646"/>
              </a:solidFill>
              <a:effectLst/>
              <a:latin typeface="Open Sans"/>
              <a:ea typeface="Open Sans"/>
              <a:cs typeface="Open Sans"/>
            </a:endParaRPr>
          </a:p>
          <a:p>
            <a:pPr marL="0" indent="0">
              <a:buNone/>
            </a:pPr>
            <a:endParaRPr lang="en-GB"/>
          </a:p>
        </p:txBody>
      </p:sp>
    </p:spTree>
    <p:extLst>
      <p:ext uri="{BB962C8B-B14F-4D97-AF65-F5344CB8AC3E}">
        <p14:creationId xmlns:p14="http://schemas.microsoft.com/office/powerpoint/2010/main" val="1966152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6DAB3-7269-499B-3A81-1F92D339C47D}"/>
              </a:ext>
            </a:extLst>
          </p:cNvPr>
          <p:cNvSpPr>
            <a:spLocks noGrp="1"/>
          </p:cNvSpPr>
          <p:nvPr>
            <p:ph type="title"/>
          </p:nvPr>
        </p:nvSpPr>
        <p:spPr/>
        <p:txBody>
          <a:bodyPr/>
          <a:lstStyle/>
          <a:p>
            <a:pPr algn="ctr"/>
            <a:r>
              <a:rPr lang="en-GB">
                <a:latin typeface="Open Sans"/>
                <a:ea typeface="Open Sans"/>
                <a:cs typeface="Open Sans"/>
              </a:rPr>
              <a:t>Important: Attendance Notices</a:t>
            </a:r>
          </a:p>
        </p:txBody>
      </p:sp>
      <p:sp>
        <p:nvSpPr>
          <p:cNvPr id="3" name="Content Placeholder 2">
            <a:extLst>
              <a:ext uri="{FF2B5EF4-FFF2-40B4-BE49-F238E27FC236}">
                <a16:creationId xmlns:a16="http://schemas.microsoft.com/office/drawing/2014/main" id="{32E7359B-B02E-58AF-1AB2-13D0FD533C4C}"/>
              </a:ext>
            </a:extLst>
          </p:cNvPr>
          <p:cNvSpPr>
            <a:spLocks noGrp="1"/>
          </p:cNvSpPr>
          <p:nvPr>
            <p:ph idx="1"/>
          </p:nvPr>
        </p:nvSpPr>
        <p:spPr>
          <a:xfrm>
            <a:off x="1154955" y="2603500"/>
            <a:ext cx="9619756" cy="3416300"/>
          </a:xfrm>
        </p:spPr>
        <p:txBody>
          <a:bodyPr vert="horz" lIns="91440" tIns="45720" rIns="91440" bIns="45720" rtlCol="0" anchor="t">
            <a:normAutofit fontScale="92500" lnSpcReduction="10000"/>
          </a:bodyPr>
          <a:lstStyle/>
          <a:p>
            <a:r>
              <a:rPr lang="en-GB">
                <a:solidFill>
                  <a:srgbClr val="000000"/>
                </a:solidFill>
                <a:latin typeface="Open Sans" panose="020B0606030504020204" pitchFamily="34" charset="0"/>
                <a:ea typeface="Open Sans" panose="020B0606030504020204" pitchFamily="34" charset="0"/>
                <a:cs typeface="Open Sans" panose="020B0606030504020204" pitchFamily="34" charset="0"/>
              </a:rPr>
              <a:t>Penalty notices issued for offences are charged at a rate of £160 per parent per child. This can be paid at £80 if paid within 21 days.</a:t>
            </a:r>
          </a:p>
          <a:p>
            <a:r>
              <a:rPr lang="en-GB">
                <a:solidFill>
                  <a:srgbClr val="000000"/>
                </a:solidFill>
                <a:latin typeface="Open Sans" panose="020B0606030504020204" pitchFamily="34" charset="0"/>
                <a:ea typeface="Open Sans" panose="020B0606030504020204" pitchFamily="34" charset="0"/>
                <a:cs typeface="Open Sans" panose="020B0606030504020204" pitchFamily="34" charset="0"/>
              </a:rPr>
              <a:t>Any second penalty notice issued to the same parent for the same child within a rolling 3-year period will be issued at the rate of £160 to be paid within 28 days with no option for a discounted rate.</a:t>
            </a:r>
          </a:p>
          <a:p>
            <a:r>
              <a:rPr lang="en-GB">
                <a:solidFill>
                  <a:srgbClr val="000000"/>
                </a:solidFill>
                <a:latin typeface="Open Sans" panose="020B0606030504020204" pitchFamily="34" charset="0"/>
                <a:ea typeface="Open Sans" panose="020B0606030504020204" pitchFamily="34" charset="0"/>
                <a:cs typeface="Open Sans" panose="020B0606030504020204" pitchFamily="34" charset="0"/>
              </a:rPr>
              <a:t>The threshold at which a penalty notice must be considered is set at 10 sessions (equivalent to 5 days) of unauthorised absence within a rolling 10-school week period. This may include absences as a result of arriving late after the register closes at 9:15 am. The 10 school weeks may span different terms or school years.</a:t>
            </a:r>
            <a:endParaRPr lang="en-GB">
              <a:latin typeface="Open Sans" panose="020B0606030504020204" pitchFamily="34" charset="0"/>
              <a:ea typeface="Open Sans" panose="020B0606030504020204" pitchFamily="34" charset="0"/>
              <a:cs typeface="Open Sans" panose="020B0606030504020204" pitchFamily="34" charset="0"/>
            </a:endParaRPr>
          </a:p>
          <a:p>
            <a:r>
              <a:rPr lang="en-GB">
                <a:solidFill>
                  <a:srgbClr val="000000"/>
                </a:solidFill>
                <a:latin typeface="Open Sans" panose="020B0606030504020204" pitchFamily="34" charset="0"/>
                <a:ea typeface="Open Sans" panose="020B0606030504020204" pitchFamily="34" charset="0"/>
                <a:cs typeface="Open Sans" panose="020B0606030504020204" pitchFamily="34" charset="0"/>
              </a:rPr>
              <a:t>A maximum of 2 penalty notices may be issued to a parent for the same child within a rolling 3-year period, so at the 3rd (or subsequent) offence(s) another course of action will need to be considered (such as prosecution).</a:t>
            </a:r>
            <a:endParaRPr lang="en-GB">
              <a:latin typeface="Open Sans" panose="020B0606030504020204" pitchFamily="34" charset="0"/>
              <a:ea typeface="Open Sans" panose="020B0606030504020204" pitchFamily="34" charset="0"/>
              <a:cs typeface="Open Sans" panose="020B0606030504020204" pitchFamily="34" charset="0"/>
            </a:endParaRPr>
          </a:p>
          <a:p>
            <a:pPr marL="0" indent="0">
              <a:buNone/>
            </a:pPr>
            <a:endParaRPr lang="en-GB">
              <a:solidFill>
                <a:srgbClr val="000000"/>
              </a:solidFill>
              <a:latin typeface="Times New Roman"/>
              <a:cs typeface="Times New Roman"/>
            </a:endParaRPr>
          </a:p>
          <a:p>
            <a:endParaRPr lang="en-GB">
              <a:solidFill>
                <a:srgbClr val="000000"/>
              </a:solidFill>
              <a:latin typeface="Times New Roman"/>
              <a:cs typeface="Times New Roman"/>
            </a:endParaRPr>
          </a:p>
        </p:txBody>
      </p:sp>
    </p:spTree>
    <p:extLst>
      <p:ext uri="{BB962C8B-B14F-4D97-AF65-F5344CB8AC3E}">
        <p14:creationId xmlns:p14="http://schemas.microsoft.com/office/powerpoint/2010/main" val="26984307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741" y="286043"/>
            <a:ext cx="11104605" cy="8402300"/>
          </a:xfrm>
          <a:prstGeom prst="rect">
            <a:avLst/>
          </a:prstGeom>
          <a:noFill/>
        </p:spPr>
        <p:txBody>
          <a:bodyPr wrap="square" lIns="91440" tIns="45720" rIns="91440" bIns="45720" rtlCol="0" anchor="t">
            <a:spAutoFit/>
          </a:bodyPr>
          <a:lstStyle/>
          <a:p>
            <a:pPr algn="ctr"/>
            <a:endParaRPr lang="en-GB" sz="3200" b="1">
              <a:latin typeface="Calibri" panose="020F0502020204030204" pitchFamily="34" charset="0"/>
            </a:endParaRPr>
          </a:p>
          <a:p>
            <a:pPr algn="ctr"/>
            <a:r>
              <a:rPr lang="en-GB" sz="3200" b="1">
                <a:latin typeface="Calibri"/>
                <a:ea typeface="Calibri"/>
                <a:cs typeface="Calibri"/>
              </a:rPr>
              <a:t>Communication</a:t>
            </a:r>
            <a:endParaRPr lang="en-GB" sz="3200" b="1" i="1">
              <a:solidFill>
                <a:srgbClr val="7030A0"/>
              </a:solidFill>
              <a:latin typeface="Calibri"/>
              <a:ea typeface="Calibri"/>
              <a:cs typeface="Calibri"/>
            </a:endParaRPr>
          </a:p>
          <a:p>
            <a:pPr algn="ctr"/>
            <a:r>
              <a:rPr lang="en-GB" sz="3200" i="1">
                <a:solidFill>
                  <a:srgbClr val="7030A0"/>
                </a:solidFill>
                <a:latin typeface="Calibri"/>
                <a:ea typeface="Calibri"/>
                <a:cs typeface="Calibri"/>
              </a:rPr>
              <a:t>It is good to talk!</a:t>
            </a:r>
          </a:p>
          <a:p>
            <a:pPr algn="ctr"/>
            <a:endParaRPr lang="en-GB" sz="3200" i="1">
              <a:latin typeface="Calibri" panose="020F0502020204030204" pitchFamily="34" charset="0"/>
            </a:endParaRPr>
          </a:p>
          <a:p>
            <a:pPr marL="457200" indent="-457200" algn="ctr">
              <a:buFont typeface="Arial" panose="020B0604020202020204" pitchFamily="34" charset="0"/>
              <a:buChar char="•"/>
            </a:pPr>
            <a:r>
              <a:rPr lang="en-GB" sz="2800">
                <a:latin typeface="Calibri"/>
                <a:ea typeface="Calibri"/>
                <a:cs typeface="Calibri"/>
              </a:rPr>
              <a:t>Dropping off and Picking Up</a:t>
            </a:r>
          </a:p>
          <a:p>
            <a:pPr marL="457200" indent="-457200" algn="ctr">
              <a:buFont typeface="Arial" panose="020B0604020202020204" pitchFamily="34" charset="0"/>
              <a:buChar char="•"/>
            </a:pPr>
            <a:r>
              <a:rPr lang="en-GB" sz="2800">
                <a:latin typeface="Calibri"/>
                <a:ea typeface="Calibri"/>
                <a:cs typeface="Calibri"/>
              </a:rPr>
              <a:t>Make an appointment via the office</a:t>
            </a:r>
          </a:p>
          <a:p>
            <a:pPr marL="457200" indent="-457200" algn="ctr">
              <a:buFont typeface="Arial" panose="020B0604020202020204" pitchFamily="34" charset="0"/>
              <a:buChar char="•"/>
            </a:pPr>
            <a:r>
              <a:rPr lang="en-GB" sz="2800">
                <a:latin typeface="Calibri"/>
                <a:ea typeface="Calibri"/>
                <a:cs typeface="Calibri"/>
              </a:rPr>
              <a:t>Speak to the right person – class teacher first </a:t>
            </a:r>
            <a:r>
              <a:rPr lang="en-GB" sz="2800">
                <a:latin typeface="Calibri"/>
                <a:ea typeface="Calibri"/>
                <a:cs typeface="Calibri"/>
                <a:sym typeface="Wingdings" panose="05000000000000000000" pitchFamily="2" charset="2"/>
              </a:rPr>
              <a:t></a:t>
            </a:r>
            <a:endParaRPr lang="en-GB" sz="2800">
              <a:latin typeface="Calibri"/>
              <a:ea typeface="Calibri"/>
              <a:cs typeface="Calibri"/>
            </a:endParaRPr>
          </a:p>
          <a:p>
            <a:pPr algn="ctr"/>
            <a:r>
              <a:rPr lang="en-GB" sz="2800">
                <a:solidFill>
                  <a:srgbClr val="7030A0"/>
                </a:solidFill>
                <a:latin typeface="Calibri"/>
                <a:ea typeface="Calibri"/>
                <a:cs typeface="Calibri"/>
              </a:rPr>
              <a:t>Our messages to you</a:t>
            </a:r>
          </a:p>
          <a:p>
            <a:pPr marL="457200" indent="-457200" algn="ctr">
              <a:buFont typeface="Arial" panose="020B0604020202020204" pitchFamily="34" charset="0"/>
              <a:buChar char="•"/>
            </a:pPr>
            <a:r>
              <a:rPr lang="en-GB" sz="2800">
                <a:latin typeface="Calibri"/>
                <a:ea typeface="Calibri"/>
                <a:cs typeface="Calibri"/>
              </a:rPr>
              <a:t>Newsletters</a:t>
            </a:r>
          </a:p>
          <a:p>
            <a:pPr marL="457200" indent="-457200" algn="ctr">
              <a:buFont typeface="Arial" panose="020B0604020202020204" pitchFamily="34" charset="0"/>
              <a:buChar char="•"/>
            </a:pPr>
            <a:r>
              <a:rPr lang="en-GB" sz="2800">
                <a:latin typeface="Calibri"/>
                <a:ea typeface="Calibri"/>
                <a:cs typeface="Calibri"/>
              </a:rPr>
              <a:t>Texts via School Spider</a:t>
            </a:r>
          </a:p>
          <a:p>
            <a:pPr marL="457200" indent="-457200" algn="ctr">
              <a:buFont typeface="Arial" panose="020B0604020202020204" pitchFamily="34" charset="0"/>
              <a:buChar char="•"/>
            </a:pPr>
            <a:r>
              <a:rPr lang="en-GB" sz="2800">
                <a:latin typeface="Calibri"/>
                <a:ea typeface="Calibri"/>
                <a:cs typeface="Calibri"/>
              </a:rPr>
              <a:t>Parents' evening &amp; Stay and Play sessions</a:t>
            </a:r>
          </a:p>
          <a:p>
            <a:pPr marL="457200" indent="-457200" algn="ctr">
              <a:buFont typeface="Arial" panose="020B0604020202020204" pitchFamily="34" charset="0"/>
              <a:buChar char="•"/>
            </a:pPr>
            <a:r>
              <a:rPr lang="en-GB" sz="2800">
                <a:latin typeface="Calibri"/>
                <a:ea typeface="Calibri"/>
                <a:cs typeface="Calibri"/>
              </a:rPr>
              <a:t>Website</a:t>
            </a:r>
          </a:p>
          <a:p>
            <a:pPr marL="457200" indent="-457200" algn="ctr">
              <a:buFont typeface="Arial" panose="020B0604020202020204" pitchFamily="34" charset="0"/>
              <a:buChar char="•"/>
            </a:pPr>
            <a:r>
              <a:rPr lang="en-GB" sz="2800">
                <a:latin typeface="Calibri"/>
                <a:ea typeface="Calibri"/>
                <a:cs typeface="Calibri"/>
              </a:rPr>
              <a:t>Parent Workshops</a:t>
            </a:r>
          </a:p>
          <a:p>
            <a:pPr marL="457200" indent="-457200" algn="ctr">
              <a:buFont typeface="Arial" panose="020B0604020202020204" pitchFamily="34" charset="0"/>
              <a:buChar char="•"/>
            </a:pPr>
            <a:r>
              <a:rPr lang="en-GB" sz="2800">
                <a:latin typeface="Calibri"/>
                <a:ea typeface="Calibri"/>
                <a:cs typeface="Calibri"/>
              </a:rPr>
              <a:t>MOST IMPORTANTLY for Reception will be TAPESTRY!!!!!</a:t>
            </a:r>
          </a:p>
          <a:p>
            <a:endParaRPr lang="en-GB" sz="3200" b="1">
              <a:solidFill>
                <a:schemeClr val="bg2">
                  <a:lumMod val="75000"/>
                </a:schemeClr>
              </a:solidFill>
            </a:endParaRPr>
          </a:p>
          <a:p>
            <a:endParaRPr lang="en-GB" sz="3200" b="1">
              <a:solidFill>
                <a:schemeClr val="bg2">
                  <a:lumMod val="75000"/>
                </a:schemeClr>
              </a:solidFill>
            </a:endParaRPr>
          </a:p>
          <a:p>
            <a:pPr marL="285750" indent="-285750">
              <a:buFont typeface="Arial" panose="020B0604020202020204" pitchFamily="34" charset="0"/>
              <a:buChar char="•"/>
            </a:pPr>
            <a:endParaRPr lang="en-GB" sz="3200">
              <a:solidFill>
                <a:schemeClr val="bg2">
                  <a:lumMod val="75000"/>
                </a:schemeClr>
              </a:solidFill>
            </a:endParaRPr>
          </a:p>
          <a:p>
            <a:pPr marL="285750" indent="-285750">
              <a:buFont typeface="Arial" panose="020B0604020202020204" pitchFamily="34" charset="0"/>
              <a:buChar char="•"/>
            </a:pPr>
            <a:endParaRPr lang="en-GB">
              <a:solidFill>
                <a:schemeClr val="bg2">
                  <a:lumMod val="75000"/>
                </a:schemeClr>
              </a:solidFill>
            </a:endParaRPr>
          </a:p>
          <a:p>
            <a:endParaRPr lang="en-GB"/>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463" y="3569500"/>
            <a:ext cx="2858175" cy="2314832"/>
          </a:xfrm>
          <a:prstGeom prst="rect">
            <a:avLst/>
          </a:prstGeom>
        </p:spPr>
      </p:pic>
    </p:spTree>
    <p:extLst>
      <p:ext uri="{BB962C8B-B14F-4D97-AF65-F5344CB8AC3E}">
        <p14:creationId xmlns:p14="http://schemas.microsoft.com/office/powerpoint/2010/main" val="1180595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94556-8F01-A7BA-7F1C-45B08FFE240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D553D63-4A09-9482-8CF9-CA66B4095B52}"/>
              </a:ext>
            </a:extLst>
          </p:cNvPr>
          <p:cNvSpPr txBox="1"/>
          <p:nvPr/>
        </p:nvSpPr>
        <p:spPr>
          <a:xfrm>
            <a:off x="683741" y="609600"/>
            <a:ext cx="11104605" cy="6663363"/>
          </a:xfrm>
          <a:prstGeom prst="rect">
            <a:avLst/>
          </a:prstGeom>
          <a:noFill/>
        </p:spPr>
        <p:txBody>
          <a:bodyPr wrap="square" lIns="91440" tIns="45720" rIns="91440" bIns="45720" rtlCol="0" anchor="t">
            <a:spAutoFit/>
          </a:bodyPr>
          <a:lstStyle/>
          <a:p>
            <a:pPr algn="ctr"/>
            <a:endParaRPr lang="en-GB" sz="3200" b="1">
              <a:latin typeface="Calibri" panose="020F0502020204030204" pitchFamily="34" charset="0"/>
            </a:endParaRPr>
          </a:p>
          <a:p>
            <a:pPr algn="ctr"/>
            <a:r>
              <a:rPr lang="en-GB" sz="3200" b="1">
                <a:solidFill>
                  <a:srgbClr val="000000"/>
                </a:solidFill>
                <a:latin typeface="Calibri"/>
                <a:ea typeface="Calibri"/>
                <a:cs typeface="Calibri"/>
              </a:rPr>
              <a:t>SEND and Inclusion</a:t>
            </a:r>
          </a:p>
          <a:p>
            <a:endParaRPr lang="en-GB" sz="3200" b="1">
              <a:solidFill>
                <a:schemeClr val="bg2">
                  <a:lumMod val="75000"/>
                </a:schemeClr>
              </a:solidFill>
            </a:endParaRPr>
          </a:p>
          <a:p>
            <a:endParaRPr lang="en-GB" sz="1400" b="1">
              <a:solidFill>
                <a:schemeClr val="bg2">
                  <a:lumMod val="75000"/>
                </a:schemeClr>
              </a:solidFill>
            </a:endParaRPr>
          </a:p>
          <a:p>
            <a:pPr algn="ctr"/>
            <a:r>
              <a:rPr lang="en-GB" sz="2000">
                <a:solidFill>
                  <a:schemeClr val="accent4">
                    <a:lumMod val="49000"/>
                  </a:schemeClr>
                </a:solidFill>
                <a:latin typeface="Open Sans"/>
                <a:ea typeface="Open Sans"/>
                <a:cs typeface="Open Sans"/>
              </a:rPr>
              <a:t>Inclusion is at the heart of what we do. We make reasonable adjustments and provide tailored support so that every child can access learning, participate fully and feel that they belong.</a:t>
            </a:r>
          </a:p>
          <a:p>
            <a:r>
              <a:rPr lang="en-GB" sz="1700">
                <a:latin typeface="Open Sans"/>
                <a:ea typeface="Open Sans"/>
                <a:cs typeface="Open Sans"/>
              </a:rPr>
              <a:t>Our approach is as follows:</a:t>
            </a:r>
          </a:p>
          <a:p>
            <a:endParaRPr lang="en-GB" sz="1700">
              <a:solidFill>
                <a:srgbClr val="000000"/>
              </a:solidFill>
              <a:latin typeface="Open Sans"/>
              <a:ea typeface="Open Sans"/>
              <a:cs typeface="Open Sans"/>
            </a:endParaRPr>
          </a:p>
          <a:p>
            <a:pPr marL="285750" indent="-285750">
              <a:buFont typeface="Arial"/>
              <a:buChar char="•"/>
            </a:pPr>
            <a:r>
              <a:rPr lang="en-GB" sz="1700">
                <a:latin typeface="Open Sans"/>
                <a:ea typeface="Open Sans"/>
                <a:cs typeface="Open Sans"/>
              </a:rPr>
              <a:t>Inclusive classrooms for all children</a:t>
            </a:r>
          </a:p>
          <a:p>
            <a:pPr marL="285750" indent="-285750">
              <a:buFont typeface="Arial"/>
              <a:buChar char="•"/>
            </a:pPr>
            <a:r>
              <a:rPr lang="en-GB" sz="1700">
                <a:latin typeface="Open Sans"/>
                <a:ea typeface="Open Sans"/>
                <a:cs typeface="Open Sans"/>
              </a:rPr>
              <a:t>Adaptations made to teaching and learning approaches</a:t>
            </a:r>
          </a:p>
          <a:p>
            <a:pPr marL="285750" indent="-285750">
              <a:buFont typeface="Arial"/>
              <a:buChar char="•"/>
            </a:pPr>
            <a:r>
              <a:rPr lang="en-GB" sz="1700">
                <a:solidFill>
                  <a:srgbClr val="000000"/>
                </a:solidFill>
                <a:latin typeface="Open Sans"/>
                <a:ea typeface="Open Sans"/>
                <a:cs typeface="Open Sans"/>
              </a:rPr>
              <a:t>Targeted support</a:t>
            </a:r>
          </a:p>
          <a:p>
            <a:pPr marL="285750" indent="-285750">
              <a:buFont typeface="Arial"/>
              <a:buChar char="•"/>
            </a:pPr>
            <a:r>
              <a:rPr lang="en-GB" sz="1700">
                <a:solidFill>
                  <a:srgbClr val="000000"/>
                </a:solidFill>
                <a:latin typeface="Open Sans"/>
                <a:ea typeface="Open Sans"/>
                <a:cs typeface="Open Sans"/>
              </a:rPr>
              <a:t>Strong partnerships with families</a:t>
            </a:r>
          </a:p>
          <a:p>
            <a:pPr marL="285750" indent="-285750">
              <a:buFont typeface="Arial"/>
              <a:buChar char="•"/>
            </a:pPr>
            <a:r>
              <a:rPr lang="en-GB" sz="1700">
                <a:solidFill>
                  <a:srgbClr val="000000"/>
                </a:solidFill>
                <a:latin typeface="Open Sans"/>
                <a:ea typeface="Open Sans"/>
                <a:cs typeface="Open Sans"/>
              </a:rPr>
              <a:t>Regular review and responsive provision</a:t>
            </a:r>
          </a:p>
          <a:p>
            <a:pPr marL="285750" indent="-285750">
              <a:buFont typeface="Arial"/>
              <a:buChar char="•"/>
            </a:pPr>
            <a:r>
              <a:rPr lang="en-GB" sz="1700">
                <a:solidFill>
                  <a:srgbClr val="000000"/>
                </a:solidFill>
                <a:latin typeface="Open Sans"/>
                <a:ea typeface="Open Sans"/>
                <a:cs typeface="Open Sans"/>
              </a:rPr>
              <a:t>A whole-school commitment to belonging, progress and wellbeing</a:t>
            </a:r>
          </a:p>
          <a:p>
            <a:pPr marL="285750" indent="-285750">
              <a:buFont typeface="Arial"/>
              <a:buChar char="•"/>
            </a:pPr>
            <a:endParaRPr lang="en-GB" sz="1700">
              <a:solidFill>
                <a:srgbClr val="000000"/>
              </a:solidFill>
              <a:latin typeface="Open Sans"/>
              <a:ea typeface="Open Sans"/>
              <a:cs typeface="Open Sans"/>
            </a:endParaRPr>
          </a:p>
          <a:p>
            <a:r>
              <a:rPr lang="en-GB" sz="1700">
                <a:solidFill>
                  <a:srgbClr val="000000"/>
                </a:solidFill>
                <a:latin typeface="Open Sans"/>
                <a:ea typeface="Open Sans"/>
                <a:cs typeface="Open Sans"/>
              </a:rPr>
              <a:t>Currently, Mrs Grinsell is leading SEND in school with support from the SEND and Inclusion team.  If you have any queries or concerns regarding additional needs, please email our new SEND inbox which will be checked every 2/3 days.    </a:t>
            </a:r>
          </a:p>
          <a:p>
            <a:pPr algn="ctr"/>
            <a:r>
              <a:rPr lang="en-GB" sz="1700">
                <a:solidFill>
                  <a:srgbClr val="000000"/>
                </a:solidFill>
                <a:latin typeface="Open Sans"/>
                <a:ea typeface="Open Sans"/>
                <a:cs typeface="Open Sans"/>
              </a:rPr>
              <a:t>send@mount.dudley.sch.uk</a:t>
            </a:r>
          </a:p>
          <a:p>
            <a:endParaRPr lang="en-GB">
              <a:solidFill>
                <a:srgbClr val="B0B0B0"/>
              </a:solidFill>
            </a:endParaRPr>
          </a:p>
          <a:p>
            <a:endParaRPr lang="en-GB"/>
          </a:p>
        </p:txBody>
      </p:sp>
      <p:pic>
        <p:nvPicPr>
          <p:cNvPr id="4" name="Picture 3" descr="Kids Working Together: Diverse Children Solve Puzzle, Global Teamwork, Friendship. Stock Vector - Illustration of global, character: 378575985">
            <a:extLst>
              <a:ext uri="{FF2B5EF4-FFF2-40B4-BE49-F238E27FC236}">
                <a16:creationId xmlns:a16="http://schemas.microsoft.com/office/drawing/2014/main" id="{66DF2543-9F3D-D7F3-2EDB-A27EA669E842}"/>
              </a:ext>
            </a:extLst>
          </p:cNvPr>
          <p:cNvPicPr>
            <a:picLocks noChangeAspect="1"/>
          </p:cNvPicPr>
          <p:nvPr/>
        </p:nvPicPr>
        <p:blipFill>
          <a:blip r:embed="rId2"/>
          <a:stretch>
            <a:fillRect/>
          </a:stretch>
        </p:blipFill>
        <p:spPr>
          <a:xfrm>
            <a:off x="8754404" y="3290307"/>
            <a:ext cx="2135923" cy="1819972"/>
          </a:xfrm>
          <a:prstGeom prst="rect">
            <a:avLst/>
          </a:prstGeom>
        </p:spPr>
      </p:pic>
    </p:spTree>
    <p:extLst>
      <p:ext uri="{BB962C8B-B14F-4D97-AF65-F5344CB8AC3E}">
        <p14:creationId xmlns:p14="http://schemas.microsoft.com/office/powerpoint/2010/main" val="1782440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2C47DA40-E7C7-77BB-56E7-A71BCEFB3705}"/>
              </a:ext>
            </a:extLst>
          </p:cNvPr>
          <p:cNvSpPr>
            <a:spLocks noGrp="1" noChangeArrowheads="1"/>
          </p:cNvSpPr>
          <p:nvPr>
            <p:ph type="title"/>
          </p:nvPr>
        </p:nvSpPr>
        <p:spPr/>
        <p:txBody>
          <a:bodyPr/>
          <a:lstStyle/>
          <a:p>
            <a:pPr algn="ctr"/>
            <a:r>
              <a:rPr lang="en-GB" altLang="en-US" sz="4000"/>
              <a:t>Safeguarding is at the </a:t>
            </a:r>
            <a:br>
              <a:rPr lang="en-GB" altLang="en-US" sz="4000"/>
            </a:br>
            <a:r>
              <a:rPr lang="en-GB" altLang="en-US" sz="4000"/>
              <a:t>heart of all we do</a:t>
            </a:r>
          </a:p>
        </p:txBody>
      </p:sp>
      <p:sp>
        <p:nvSpPr>
          <p:cNvPr id="6" name="TextBox 5">
            <a:extLst>
              <a:ext uri="{FF2B5EF4-FFF2-40B4-BE49-F238E27FC236}">
                <a16:creationId xmlns:a16="http://schemas.microsoft.com/office/drawing/2014/main" id="{0274DAE7-AE38-6895-5C29-872BC9613254}"/>
              </a:ext>
            </a:extLst>
          </p:cNvPr>
          <p:cNvSpPr txBox="1"/>
          <p:nvPr/>
        </p:nvSpPr>
        <p:spPr>
          <a:xfrm>
            <a:off x="542925" y="2351088"/>
            <a:ext cx="11106150" cy="4031873"/>
          </a:xfrm>
          <a:prstGeom prst="rect">
            <a:avLst/>
          </a:prstGeom>
          <a:noFill/>
        </p:spPr>
        <p:txBody>
          <a:bodyPr lIns="91440" tIns="45720" rIns="91440" bIns="45720" anchor="t">
            <a:spAutoFit/>
          </a:bodyPr>
          <a:lstStyle/>
          <a:p>
            <a:pPr algn="ctr" eaLnBrk="1" fontAlgn="auto" hangingPunct="1">
              <a:spcBef>
                <a:spcPts val="0"/>
              </a:spcBef>
              <a:spcAft>
                <a:spcPts val="0"/>
              </a:spcAft>
              <a:defRPr/>
            </a:pPr>
            <a:r>
              <a:rPr lang="en-GB" sz="2400" u="sng">
                <a:latin typeface="+mn-lt"/>
              </a:rPr>
              <a:t>Safeguarding is everyone’s responsibility.</a:t>
            </a:r>
            <a:endParaRPr lang="en-US"/>
          </a:p>
          <a:p>
            <a:pPr eaLnBrk="1" fontAlgn="auto" hangingPunct="1">
              <a:spcBef>
                <a:spcPts val="0"/>
              </a:spcBef>
              <a:spcAft>
                <a:spcPts val="0"/>
              </a:spcAft>
              <a:defRPr/>
            </a:pPr>
            <a:endParaRPr lang="en-GB" sz="1100" u="sng">
              <a:latin typeface="+mn-lt"/>
            </a:endParaRPr>
          </a:p>
          <a:p>
            <a:pPr eaLnBrk="1" fontAlgn="auto" hangingPunct="1">
              <a:spcBef>
                <a:spcPts val="0"/>
              </a:spcBef>
              <a:spcAft>
                <a:spcPts val="0"/>
              </a:spcAft>
              <a:defRPr/>
            </a:pPr>
            <a:r>
              <a:rPr lang="en-GB" sz="2000">
                <a:latin typeface="+mn-lt"/>
              </a:rPr>
              <a:t>If you are concerned about a child or young person, please see a member of our Safeguarding Team or report it to Children’s Services 0300 555 0050 (9am – 5pm) or 0300 555 8574 (out of office hours) In an emergency dial 999</a:t>
            </a:r>
          </a:p>
          <a:p>
            <a:pPr eaLnBrk="1" fontAlgn="auto" hangingPunct="1">
              <a:spcBef>
                <a:spcPts val="0"/>
              </a:spcBef>
              <a:spcAft>
                <a:spcPts val="0"/>
              </a:spcAft>
              <a:defRPr/>
            </a:pPr>
            <a:endParaRPr lang="en-GB" sz="1200">
              <a:solidFill>
                <a:schemeClr val="tx1">
                  <a:lumMod val="75000"/>
                  <a:lumOff val="25000"/>
                </a:schemeClr>
              </a:solidFill>
              <a:latin typeface="+mn-lt"/>
            </a:endParaRPr>
          </a:p>
          <a:p>
            <a:pPr>
              <a:defRPr/>
            </a:pPr>
            <a:r>
              <a:rPr lang="en-GB" sz="1400" b="1" i="1">
                <a:solidFill>
                  <a:schemeClr val="tx1">
                    <a:lumMod val="75000"/>
                    <a:lumOff val="25000"/>
                  </a:schemeClr>
                </a:solidFill>
              </a:rPr>
              <a:t>                 Mrs Grinsell                                                              Ms Priest                                                                  Mrs Jones         </a:t>
            </a:r>
          </a:p>
          <a:p>
            <a:pPr>
              <a:defRPr/>
            </a:pPr>
            <a:r>
              <a:rPr lang="en-GB" sz="1100" b="1" i="1">
                <a:solidFill>
                  <a:schemeClr val="tx1">
                    <a:lumMod val="75000"/>
                    <a:lumOff val="25000"/>
                  </a:schemeClr>
                </a:solidFill>
              </a:rPr>
              <a:t>    Designated Safeguarding Lead                                                      Deputy Safeguarding Lead                                                         Deputy Safeguarding Lead                                 </a:t>
            </a:r>
            <a:endParaRPr lang="en-GB" sz="1400" b="1" i="1">
              <a:solidFill>
                <a:schemeClr val="tx1">
                  <a:lumMod val="75000"/>
                  <a:lumOff val="25000"/>
                </a:schemeClr>
              </a:solidFill>
            </a:endParaRPr>
          </a:p>
          <a:p>
            <a:pPr eaLnBrk="1" fontAlgn="auto" hangingPunct="1">
              <a:spcBef>
                <a:spcPts val="0"/>
              </a:spcBef>
              <a:spcAft>
                <a:spcPts val="0"/>
              </a:spcAft>
              <a:defRPr/>
            </a:pPr>
            <a:r>
              <a:rPr lang="en-GB" sz="2400" b="1">
                <a:solidFill>
                  <a:schemeClr val="bg2">
                    <a:lumMod val="75000"/>
                  </a:schemeClr>
                </a:solidFill>
                <a:latin typeface="+mn-lt"/>
              </a:rPr>
              <a:t>   </a:t>
            </a:r>
          </a:p>
          <a:p>
            <a:pPr eaLnBrk="1" fontAlgn="auto" hangingPunct="1">
              <a:spcBef>
                <a:spcPts val="0"/>
              </a:spcBef>
              <a:spcAft>
                <a:spcPts val="0"/>
              </a:spcAft>
              <a:defRPr/>
            </a:pPr>
            <a:endParaRPr lang="en-GB" sz="3200" b="1">
              <a:solidFill>
                <a:schemeClr val="bg2">
                  <a:lumMod val="75000"/>
                </a:schemeClr>
              </a:solidFill>
              <a:latin typeface="+mn-lt"/>
            </a:endParaRPr>
          </a:p>
          <a:p>
            <a:pPr eaLnBrk="1" fontAlgn="auto" hangingPunct="1">
              <a:spcBef>
                <a:spcPts val="0"/>
              </a:spcBef>
              <a:spcAft>
                <a:spcPts val="0"/>
              </a:spcAft>
              <a:defRPr/>
            </a:pPr>
            <a:endParaRPr lang="en-GB" sz="3200">
              <a:solidFill>
                <a:schemeClr val="bg2">
                  <a:lumMod val="75000"/>
                </a:schemeClr>
              </a:solidFill>
              <a:latin typeface="+mn-lt"/>
            </a:endParaRPr>
          </a:p>
          <a:p>
            <a:pPr marL="285750" indent="-285750" eaLnBrk="1" fontAlgn="auto" hangingPunct="1">
              <a:spcBef>
                <a:spcPts val="0"/>
              </a:spcBef>
              <a:spcAft>
                <a:spcPts val="0"/>
              </a:spcAft>
              <a:buFont typeface="Arial" panose="020B0604020202020204" pitchFamily="34" charset="0"/>
              <a:buChar char="•"/>
              <a:defRPr/>
            </a:pPr>
            <a:endParaRPr lang="en-GB">
              <a:solidFill>
                <a:schemeClr val="bg2">
                  <a:lumMod val="75000"/>
                </a:schemeClr>
              </a:solidFill>
              <a:latin typeface="+mn-lt"/>
            </a:endParaRPr>
          </a:p>
          <a:p>
            <a:pPr eaLnBrk="1" fontAlgn="auto" hangingPunct="1">
              <a:spcBef>
                <a:spcPts val="0"/>
              </a:spcBef>
              <a:spcAft>
                <a:spcPts val="0"/>
              </a:spcAft>
              <a:defRPr/>
            </a:pPr>
            <a:endParaRPr lang="en-GB">
              <a:latin typeface="+mn-lt"/>
            </a:endParaRPr>
          </a:p>
        </p:txBody>
      </p:sp>
      <p:pic>
        <p:nvPicPr>
          <p:cNvPr id="4" name="Picture 3">
            <a:extLst>
              <a:ext uri="{FF2B5EF4-FFF2-40B4-BE49-F238E27FC236}">
                <a16:creationId xmlns:a16="http://schemas.microsoft.com/office/drawing/2014/main" id="{26C9CB43-2D07-68C3-69EA-87AE76EF422A}"/>
              </a:ext>
            </a:extLst>
          </p:cNvPr>
          <p:cNvPicPr>
            <a:picLocks noChangeAspect="1"/>
          </p:cNvPicPr>
          <p:nvPr/>
        </p:nvPicPr>
        <p:blipFill>
          <a:blip r:embed="rId3"/>
          <a:stretch>
            <a:fillRect/>
          </a:stretch>
        </p:blipFill>
        <p:spPr>
          <a:xfrm>
            <a:off x="9310174" y="4667978"/>
            <a:ext cx="1379145" cy="1762474"/>
          </a:xfrm>
          <a:prstGeom prst="rect">
            <a:avLst/>
          </a:prstGeom>
        </p:spPr>
      </p:pic>
      <p:pic>
        <p:nvPicPr>
          <p:cNvPr id="5" name="Picture 4">
            <a:extLst>
              <a:ext uri="{FF2B5EF4-FFF2-40B4-BE49-F238E27FC236}">
                <a16:creationId xmlns:a16="http://schemas.microsoft.com/office/drawing/2014/main" id="{E2F36CFB-6292-8053-E4CC-2178D4CBB1C0}"/>
              </a:ext>
            </a:extLst>
          </p:cNvPr>
          <p:cNvPicPr>
            <a:picLocks noChangeAspect="1"/>
          </p:cNvPicPr>
          <p:nvPr/>
        </p:nvPicPr>
        <p:blipFill>
          <a:blip r:embed="rId4"/>
          <a:stretch>
            <a:fillRect/>
          </a:stretch>
        </p:blipFill>
        <p:spPr>
          <a:xfrm>
            <a:off x="1154361" y="4636988"/>
            <a:ext cx="1479750" cy="1792140"/>
          </a:xfrm>
          <a:prstGeom prst="rect">
            <a:avLst/>
          </a:prstGeom>
        </p:spPr>
      </p:pic>
      <p:pic>
        <p:nvPicPr>
          <p:cNvPr id="7" name="Picture 6">
            <a:extLst>
              <a:ext uri="{FF2B5EF4-FFF2-40B4-BE49-F238E27FC236}">
                <a16:creationId xmlns:a16="http://schemas.microsoft.com/office/drawing/2014/main" id="{93D005DF-7063-350D-6BD8-41008C4B89F8}"/>
              </a:ext>
            </a:extLst>
          </p:cNvPr>
          <p:cNvPicPr>
            <a:picLocks noChangeAspect="1"/>
          </p:cNvPicPr>
          <p:nvPr/>
        </p:nvPicPr>
        <p:blipFill>
          <a:blip r:embed="rId5"/>
          <a:stretch>
            <a:fillRect/>
          </a:stretch>
        </p:blipFill>
        <p:spPr>
          <a:xfrm>
            <a:off x="5269122" y="4665563"/>
            <a:ext cx="1379145" cy="1762474"/>
          </a:xfrm>
          <a:prstGeom prst="rect">
            <a:avLst/>
          </a:prstGeom>
        </p:spPr>
      </p:pic>
    </p:spTree>
    <p:extLst>
      <p:ext uri="{BB962C8B-B14F-4D97-AF65-F5344CB8AC3E}">
        <p14:creationId xmlns:p14="http://schemas.microsoft.com/office/powerpoint/2010/main" val="459850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921D4-C9C9-DD63-D152-343F9B67F0AB}"/>
              </a:ext>
            </a:extLst>
          </p:cNvPr>
          <p:cNvSpPr>
            <a:spLocks noGrp="1"/>
          </p:cNvSpPr>
          <p:nvPr>
            <p:ph type="title"/>
          </p:nvPr>
        </p:nvSpPr>
        <p:spPr/>
        <p:txBody>
          <a:bodyPr/>
          <a:lstStyle/>
          <a:p>
            <a:pPr algn="ctr"/>
            <a:r>
              <a:rPr lang="en-US" sz="6600">
                <a:solidFill>
                  <a:srgbClr val="FFFFFF"/>
                </a:solidFill>
              </a:rPr>
              <a:t>Our School Rules</a:t>
            </a:r>
            <a:endParaRPr lang="en-US" sz="6600">
              <a:solidFill>
                <a:srgbClr val="000000"/>
              </a:solidFill>
            </a:endParaRPr>
          </a:p>
          <a:p>
            <a:endParaRPr lang="en-US"/>
          </a:p>
        </p:txBody>
      </p:sp>
      <p:sp>
        <p:nvSpPr>
          <p:cNvPr id="5" name="Rectangle 4">
            <a:extLst>
              <a:ext uri="{FF2B5EF4-FFF2-40B4-BE49-F238E27FC236}">
                <a16:creationId xmlns:a16="http://schemas.microsoft.com/office/drawing/2014/main" id="{50436561-2EF0-F0ED-FB1C-78E75B4D3527}"/>
              </a:ext>
            </a:extLst>
          </p:cNvPr>
          <p:cNvSpPr/>
          <p:nvPr/>
        </p:nvSpPr>
        <p:spPr>
          <a:xfrm>
            <a:off x="1683171" y="2675860"/>
            <a:ext cx="8825658" cy="3389217"/>
          </a:xfrm>
          <a:prstGeom prst="rect">
            <a:avLst/>
          </a:prstGeom>
        </p:spPr>
        <p:txBody>
          <a:bodyPr vert="horz" lIns="91440" tIns="45720" rIns="91440" bIns="45720" rtlCol="0" anchor="ctr">
            <a:normAutofit/>
          </a:bodyPr>
          <a:lstStyle/>
          <a:p>
            <a:pPr algn="ctr">
              <a:spcBef>
                <a:spcPct val="0"/>
              </a:spcBef>
              <a:spcAft>
                <a:spcPts val="600"/>
              </a:spcAft>
            </a:pPr>
            <a:r>
              <a:rPr lang="en-US" sz="6600" cap="none" spc="0">
                <a:ln w="12700">
                  <a:solidFill>
                    <a:schemeClr val="accent1"/>
                  </a:solidFill>
                  <a:prstDash val="solid"/>
                </a:ln>
                <a:solidFill>
                  <a:srgbClr val="FFFFFF"/>
                </a:solidFill>
                <a:effectLst>
                  <a:outerShdw dist="38100" dir="2640000" algn="bl" rotWithShape="0">
                    <a:schemeClr val="accent1"/>
                  </a:outerShdw>
                </a:effectLst>
                <a:latin typeface="+mj-lt"/>
                <a:ea typeface="+mj-ea"/>
                <a:cs typeface="+mj-cs"/>
              </a:rPr>
              <a:t>Kind words</a:t>
            </a:r>
            <a:endParaRPr lang="en-US">
              <a:ea typeface="+mj-ea"/>
              <a:cs typeface="+mj-cs"/>
            </a:endParaRPr>
          </a:p>
          <a:p>
            <a:pPr algn="ctr">
              <a:spcBef>
                <a:spcPct val="0"/>
              </a:spcBef>
              <a:spcAft>
                <a:spcPts val="600"/>
              </a:spcAft>
            </a:pPr>
            <a:r>
              <a:rPr lang="en-US" sz="6600">
                <a:ln w="12700">
                  <a:solidFill>
                    <a:schemeClr val="accent1"/>
                  </a:solidFill>
                  <a:prstDash val="solid"/>
                </a:ln>
                <a:solidFill>
                  <a:srgbClr val="FFFFFF"/>
                </a:solidFill>
                <a:effectLst>
                  <a:outerShdw dist="38100" dir="2640000" algn="bl" rotWithShape="0">
                    <a:schemeClr val="accent1"/>
                  </a:outerShdw>
                </a:effectLst>
                <a:latin typeface="+mj-lt"/>
                <a:ea typeface="+mj-ea"/>
                <a:cs typeface="+mj-cs"/>
              </a:rPr>
              <a:t>Kind actions</a:t>
            </a:r>
            <a:endParaRPr lang="en-US" sz="6600" cap="none" spc="0">
              <a:ln w="12700">
                <a:solidFill>
                  <a:schemeClr val="accent1"/>
                </a:solidFill>
                <a:prstDash val="solid"/>
              </a:ln>
              <a:solidFill>
                <a:srgbClr val="FFFFFF"/>
              </a:solidFill>
              <a:effectLst>
                <a:outerShdw dist="38100" dir="2640000" algn="bl" rotWithShape="0">
                  <a:schemeClr val="accent1"/>
                </a:outerShdw>
              </a:effectLst>
              <a:latin typeface="+mj-lt"/>
              <a:ea typeface="+mj-ea"/>
              <a:cs typeface="+mj-cs"/>
            </a:endParaRPr>
          </a:p>
        </p:txBody>
      </p:sp>
      <p:sp>
        <p:nvSpPr>
          <p:cNvPr id="7" name="Heart 6">
            <a:extLst>
              <a:ext uri="{FF2B5EF4-FFF2-40B4-BE49-F238E27FC236}">
                <a16:creationId xmlns:a16="http://schemas.microsoft.com/office/drawing/2014/main" id="{2559518E-888B-8F1F-69A2-BAF4BE0B0835}"/>
              </a:ext>
            </a:extLst>
          </p:cNvPr>
          <p:cNvSpPr/>
          <p:nvPr/>
        </p:nvSpPr>
        <p:spPr>
          <a:xfrm>
            <a:off x="1860380" y="3843670"/>
            <a:ext cx="1090009" cy="1068750"/>
          </a:xfrm>
          <a:prstGeom prst="heart">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Heart 8">
            <a:extLst>
              <a:ext uri="{FF2B5EF4-FFF2-40B4-BE49-F238E27FC236}">
                <a16:creationId xmlns:a16="http://schemas.microsoft.com/office/drawing/2014/main" id="{F7B14019-1787-0E0C-F5D4-EDCDA8639ADC}"/>
              </a:ext>
            </a:extLst>
          </p:cNvPr>
          <p:cNvSpPr/>
          <p:nvPr/>
        </p:nvSpPr>
        <p:spPr>
          <a:xfrm>
            <a:off x="9196845" y="3843670"/>
            <a:ext cx="1090009" cy="1068750"/>
          </a:xfrm>
          <a:prstGeom prst="heart">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40416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F051802-6CA7-C4B9-58F3-C58046E8B924}"/>
              </a:ext>
            </a:extLst>
          </p:cNvPr>
          <p:cNvPicPr>
            <a:picLocks noChangeAspect="1"/>
          </p:cNvPicPr>
          <p:nvPr/>
        </p:nvPicPr>
        <p:blipFill>
          <a:blip r:embed="rId2"/>
          <a:stretch>
            <a:fillRect/>
          </a:stretch>
        </p:blipFill>
        <p:spPr>
          <a:xfrm>
            <a:off x="664066" y="2552644"/>
            <a:ext cx="3531062" cy="2928539"/>
          </a:xfrm>
          <a:prstGeom prst="roundRect">
            <a:avLst>
              <a:gd name="adj" fmla="val 1858"/>
            </a:avLst>
          </a:prstGeom>
          <a:effectLst>
            <a:outerShdw blurRad="50800" dist="50800" dir="5400000" algn="tl" rotWithShape="0">
              <a:srgbClr val="000000">
                <a:alpha val="43000"/>
              </a:srgbClr>
            </a:outerShdw>
          </a:effectLst>
        </p:spPr>
      </p:pic>
      <p:sp>
        <p:nvSpPr>
          <p:cNvPr id="5" name="Title 4">
            <a:extLst>
              <a:ext uri="{FF2B5EF4-FFF2-40B4-BE49-F238E27FC236}">
                <a16:creationId xmlns:a16="http://schemas.microsoft.com/office/drawing/2014/main" id="{3BA6FB61-82A3-2B10-9FAB-7D8630CB9843}"/>
              </a:ext>
            </a:extLst>
          </p:cNvPr>
          <p:cNvSpPr>
            <a:spLocks noGrp="1"/>
          </p:cNvSpPr>
          <p:nvPr>
            <p:ph type="title"/>
          </p:nvPr>
        </p:nvSpPr>
        <p:spPr/>
        <p:txBody>
          <a:bodyPr/>
          <a:lstStyle/>
          <a:p>
            <a:pPr algn="ctr"/>
            <a:r>
              <a:rPr lang="en-GB"/>
              <a:t>PE Days</a:t>
            </a:r>
            <a:endParaRPr lang="en-US"/>
          </a:p>
        </p:txBody>
      </p:sp>
      <p:sp>
        <p:nvSpPr>
          <p:cNvPr id="2" name="TextBox 1">
            <a:extLst>
              <a:ext uri="{FF2B5EF4-FFF2-40B4-BE49-F238E27FC236}">
                <a16:creationId xmlns:a16="http://schemas.microsoft.com/office/drawing/2014/main" id="{644725CA-01EC-9182-A336-D81748A98066}"/>
              </a:ext>
            </a:extLst>
          </p:cNvPr>
          <p:cNvSpPr txBox="1"/>
          <p:nvPr/>
        </p:nvSpPr>
        <p:spPr>
          <a:xfrm>
            <a:off x="4514208" y="2718122"/>
            <a:ext cx="7436651" cy="2585323"/>
          </a:xfrm>
          <a:prstGeom prst="rect">
            <a:avLst/>
          </a:prstGeom>
          <a:noFill/>
        </p:spPr>
        <p:txBody>
          <a:bodyPr wrap="none" lIns="91440" tIns="45720" rIns="91440" bIns="45720" rtlCol="0" anchor="t">
            <a:spAutoFit/>
          </a:bodyPr>
          <a:lstStyle/>
          <a:p>
            <a:r>
              <a:rPr lang="en-GB"/>
              <a:t>Indoor  - Monday</a:t>
            </a:r>
          </a:p>
          <a:p>
            <a:r>
              <a:rPr lang="en-GB"/>
              <a:t>Outdoor - Wednesday</a:t>
            </a:r>
          </a:p>
          <a:p>
            <a:r>
              <a:rPr lang="en-GB"/>
              <a:t>PE starts on 21st September</a:t>
            </a:r>
          </a:p>
          <a:p>
            <a:endParaRPr lang="en-GB"/>
          </a:p>
          <a:p>
            <a:r>
              <a:rPr lang="en-GB"/>
              <a:t>Please:</a:t>
            </a:r>
          </a:p>
          <a:p>
            <a:r>
              <a:rPr lang="en-GB"/>
              <a:t>Label everything!</a:t>
            </a:r>
          </a:p>
          <a:p>
            <a:r>
              <a:rPr lang="en-GB"/>
              <a:t>Work with your child to be able to put trainers/pumps, cardigans,</a:t>
            </a:r>
          </a:p>
          <a:p>
            <a:r>
              <a:rPr lang="en-GB"/>
              <a:t>jumpers and socks on and take them off independently.</a:t>
            </a:r>
          </a:p>
          <a:p>
            <a:endParaRPr lang="en-GB"/>
          </a:p>
        </p:txBody>
      </p:sp>
    </p:spTree>
    <p:extLst>
      <p:ext uri="{BB962C8B-B14F-4D97-AF65-F5344CB8AC3E}">
        <p14:creationId xmlns:p14="http://schemas.microsoft.com/office/powerpoint/2010/main" val="2298096077"/>
      </p:ext>
    </p:extLst>
  </p:cSld>
  <p:clrMapOvr>
    <a:masterClrMapping/>
  </p:clrMapOvr>
  <mc:AlternateContent xmlns:mc="http://schemas.openxmlformats.org/markup-compatibility/2006" xmlns:p14="http://schemas.microsoft.com/office/powerpoint/2010/main">
    <mc:Choice Requires="p14">
      <p:transition spd="slow" p14:dur="2000" advTm="11064"/>
    </mc:Choice>
    <mc:Fallback xmlns="">
      <p:transition spd="slow" advTm="11064"/>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white logo with a building and a tree&#10;&#10;Description automatically generated">
            <a:extLst>
              <a:ext uri="{FF2B5EF4-FFF2-40B4-BE49-F238E27FC236}">
                <a16:creationId xmlns:a16="http://schemas.microsoft.com/office/drawing/2014/main" id="{BFB41C81-7300-3B07-C937-A0EC36E07368}"/>
              </a:ext>
            </a:extLst>
          </p:cNvPr>
          <p:cNvPicPr>
            <a:picLocks noChangeAspect="1"/>
          </p:cNvPicPr>
          <p:nvPr/>
        </p:nvPicPr>
        <p:blipFill>
          <a:blip r:embed="rId2"/>
          <a:stretch>
            <a:fillRect/>
          </a:stretch>
        </p:blipFill>
        <p:spPr>
          <a:xfrm>
            <a:off x="730170" y="571018"/>
            <a:ext cx="1057155" cy="1047509"/>
          </a:xfrm>
          <a:prstGeom prst="rect">
            <a:avLst/>
          </a:prstGeom>
        </p:spPr>
      </p:pic>
      <p:sp>
        <p:nvSpPr>
          <p:cNvPr id="9" name="Rectangle 3">
            <a:extLst>
              <a:ext uri="{FF2B5EF4-FFF2-40B4-BE49-F238E27FC236}">
                <a16:creationId xmlns:a16="http://schemas.microsoft.com/office/drawing/2014/main" id="{A64D7AA0-64AE-FC35-D9AC-95087B469F9A}"/>
              </a:ext>
            </a:extLst>
          </p:cNvPr>
          <p:cNvSpPr>
            <a:spLocks noChangeArrowheads="1"/>
          </p:cNvSpPr>
          <p:nvPr/>
        </p:nvSpPr>
        <p:spPr bwMode="auto">
          <a:xfrm>
            <a:off x="362510" y="270711"/>
            <a:ext cx="2673912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10" name="Table 9">
            <a:extLst>
              <a:ext uri="{FF2B5EF4-FFF2-40B4-BE49-F238E27FC236}">
                <a16:creationId xmlns:a16="http://schemas.microsoft.com/office/drawing/2014/main" id="{7FC5E628-DA6E-2DC1-8B97-0F8D9A11BA36}"/>
              </a:ext>
            </a:extLst>
          </p:cNvPr>
          <p:cNvGraphicFramePr>
            <a:graphicFrameLocks noGrp="1"/>
          </p:cNvGraphicFramePr>
          <p:nvPr>
            <p:extLst>
              <p:ext uri="{D42A27DB-BD31-4B8C-83A1-F6EECF244321}">
                <p14:modId xmlns:p14="http://schemas.microsoft.com/office/powerpoint/2010/main" val="3635241493"/>
              </p:ext>
            </p:extLst>
          </p:nvPr>
        </p:nvGraphicFramePr>
        <p:xfrm>
          <a:off x="737134" y="409070"/>
          <a:ext cx="10458940" cy="6337707"/>
        </p:xfrm>
        <a:graphic>
          <a:graphicData uri="http://schemas.openxmlformats.org/drawingml/2006/table">
            <a:tbl>
              <a:tblPr firstRow="1" bandRow="1">
                <a:tableStyleId>{5C22544A-7EE6-4342-B048-85BDC9FD1C3A}</a:tableStyleId>
              </a:tblPr>
              <a:tblGrid>
                <a:gridCol w="2245380">
                  <a:extLst>
                    <a:ext uri="{9D8B030D-6E8A-4147-A177-3AD203B41FA5}">
                      <a16:colId xmlns:a16="http://schemas.microsoft.com/office/drawing/2014/main" val="1971276186"/>
                    </a:ext>
                  </a:extLst>
                </a:gridCol>
                <a:gridCol w="2847730">
                  <a:extLst>
                    <a:ext uri="{9D8B030D-6E8A-4147-A177-3AD203B41FA5}">
                      <a16:colId xmlns:a16="http://schemas.microsoft.com/office/drawing/2014/main" val="983918459"/>
                    </a:ext>
                  </a:extLst>
                </a:gridCol>
                <a:gridCol w="2682915">
                  <a:extLst>
                    <a:ext uri="{9D8B030D-6E8A-4147-A177-3AD203B41FA5}">
                      <a16:colId xmlns:a16="http://schemas.microsoft.com/office/drawing/2014/main" val="3560914539"/>
                    </a:ext>
                  </a:extLst>
                </a:gridCol>
                <a:gridCol w="2682915">
                  <a:extLst>
                    <a:ext uri="{9D8B030D-6E8A-4147-A177-3AD203B41FA5}">
                      <a16:colId xmlns:a16="http://schemas.microsoft.com/office/drawing/2014/main" val="2721262305"/>
                    </a:ext>
                  </a:extLst>
                </a:gridCol>
              </a:tblGrid>
              <a:tr h="480833">
                <a:tc gridSpan="4">
                  <a:txBody>
                    <a:bodyPr/>
                    <a:lstStyle/>
                    <a:p>
                      <a:pPr algn="ctr"/>
                      <a:r>
                        <a:rPr lang="en-GB"/>
                        <a:t>Reception Curriculum Enrichment 2026-27</a:t>
                      </a:r>
                    </a:p>
                  </a:txBody>
                  <a:tcPr/>
                </a:tc>
                <a:tc hMerge="1">
                  <a:txBody>
                    <a:bodyPr/>
                    <a:lstStyle/>
                    <a:p>
                      <a:pPr algn="ctr"/>
                      <a:endParaRPr lang="en-GB"/>
                    </a:p>
                  </a:txBody>
                  <a:tcPr/>
                </a:tc>
                <a:tc hMerge="1">
                  <a:txBody>
                    <a:bodyPr/>
                    <a:lstStyle/>
                    <a:p>
                      <a:pPr algn="ctr"/>
                      <a:endParaRPr lang="en-GB"/>
                    </a:p>
                  </a:txBody>
                  <a:tcPr/>
                </a:tc>
                <a:tc hMerge="1">
                  <a:txBody>
                    <a:bodyPr/>
                    <a:lstStyle/>
                    <a:p>
                      <a:pPr algn="ctr"/>
                      <a:endParaRPr lang="en-GB"/>
                    </a:p>
                  </a:txBody>
                  <a:tcPr/>
                </a:tc>
                <a:extLst>
                  <a:ext uri="{0D108BD9-81ED-4DB2-BD59-A6C34878D82A}">
                    <a16:rowId xmlns:a16="http://schemas.microsoft.com/office/drawing/2014/main" val="2730073720"/>
                  </a:ext>
                </a:extLst>
              </a:tr>
              <a:tr h="618215">
                <a:tc>
                  <a:txBody>
                    <a:bodyPr/>
                    <a:lstStyle/>
                    <a:p>
                      <a:endParaRPr lang="en-GB"/>
                    </a:p>
                  </a:txBody>
                  <a:tcPr/>
                </a:tc>
                <a:tc>
                  <a:txBody>
                    <a:bodyPr/>
                    <a:lstStyle/>
                    <a:p>
                      <a:pPr algn="ctr"/>
                      <a:r>
                        <a:rPr lang="en-GB"/>
                        <a:t>VISITORS IN </a:t>
                      </a:r>
                    </a:p>
                  </a:txBody>
                  <a:tcPr/>
                </a:tc>
                <a:tc>
                  <a:txBody>
                    <a:bodyPr/>
                    <a:lstStyle/>
                    <a:p>
                      <a:pPr algn="ctr"/>
                      <a:r>
                        <a:rPr lang="en-GB"/>
                        <a:t>VISITS IN THE LOCALITY</a:t>
                      </a:r>
                    </a:p>
                  </a:txBody>
                  <a:tcPr/>
                </a:tc>
                <a:tc>
                  <a:txBody>
                    <a:bodyPr/>
                    <a:lstStyle/>
                    <a:p>
                      <a:pPr algn="ctr"/>
                      <a:r>
                        <a:rPr lang="en-GB"/>
                        <a:t>VISITS OUT OF THE LOCALITY</a:t>
                      </a:r>
                    </a:p>
                  </a:txBody>
                  <a:tcPr/>
                </a:tc>
                <a:extLst>
                  <a:ext uri="{0D108BD9-81ED-4DB2-BD59-A6C34878D82A}">
                    <a16:rowId xmlns:a16="http://schemas.microsoft.com/office/drawing/2014/main" val="3894720768"/>
                  </a:ext>
                </a:extLst>
              </a:tr>
              <a:tr h="1923335">
                <a:tc>
                  <a:txBody>
                    <a:bodyPr/>
                    <a:lstStyle/>
                    <a:p>
                      <a:r>
                        <a:rPr lang="en-GB"/>
                        <a:t>AUTUMN</a:t>
                      </a:r>
                    </a:p>
                    <a:p>
                      <a:pPr marL="171450" indent="-171450">
                        <a:buFont typeface="Arial" panose="020B0604020202020204" pitchFamily="34" charset="0"/>
                        <a:buChar char="•"/>
                      </a:pPr>
                      <a:r>
                        <a:rPr lang="en-GB" sz="1200">
                          <a:solidFill>
                            <a:srgbClr val="FF0000"/>
                          </a:solidFill>
                        </a:rPr>
                        <a:t>Let’s Explore</a:t>
                      </a:r>
                    </a:p>
                    <a:p>
                      <a:pPr marL="171450" indent="-171450">
                        <a:buFont typeface="Arial" panose="020B0604020202020204" pitchFamily="34" charset="0"/>
                        <a:buChar char="•"/>
                      </a:pPr>
                      <a:r>
                        <a:rPr lang="en-GB" sz="1200">
                          <a:solidFill>
                            <a:srgbClr val="FF0000"/>
                          </a:solidFill>
                        </a:rPr>
                        <a:t>Build it Up</a:t>
                      </a:r>
                    </a:p>
                    <a:p>
                      <a:pPr marL="171450" indent="-171450">
                        <a:buFont typeface="Arial" panose="020B0604020202020204" pitchFamily="34" charset="0"/>
                        <a:buChar char="•"/>
                      </a:pPr>
                      <a:r>
                        <a:rPr lang="en-GB" sz="1200">
                          <a:solidFill>
                            <a:srgbClr val="FF0000"/>
                          </a:solidFill>
                        </a:rPr>
                        <a:t>Sparkle &amp; Shine</a:t>
                      </a:r>
                    </a:p>
                    <a:p>
                      <a:endParaRPr lang="en-GB"/>
                    </a:p>
                  </a:txBody>
                  <a:tcPr/>
                </a:tc>
                <a:tc>
                  <a:txBody>
                    <a:bodyPr/>
                    <a:lstStyle/>
                    <a:p>
                      <a:r>
                        <a:rPr lang="en-GB" sz="1600"/>
                        <a:t>Stay &amp; Play – </a:t>
                      </a:r>
                      <a:r>
                        <a:rPr lang="en-GB" sz="1600" err="1"/>
                        <a:t>wb</a:t>
                      </a:r>
                      <a:r>
                        <a:rPr lang="en-GB" sz="1600"/>
                        <a:t> 2.11.26</a:t>
                      </a:r>
                    </a:p>
                    <a:p>
                      <a:r>
                        <a:rPr lang="en-GB" sz="1600"/>
                        <a:t>Flip the Clown </a:t>
                      </a:r>
                    </a:p>
                    <a:p>
                      <a:pPr lvl="0">
                        <a:buNone/>
                      </a:pPr>
                      <a:endParaRPr lang="en-GB" sz="1600"/>
                    </a:p>
                    <a:p>
                      <a:pPr lvl="0">
                        <a:buNone/>
                      </a:pPr>
                      <a:r>
                        <a:rPr lang="en-GB" sz="1600"/>
                        <a:t>Parent workshops:</a:t>
                      </a:r>
                    </a:p>
                    <a:p>
                      <a:pPr lvl="0">
                        <a:buNone/>
                      </a:pPr>
                      <a:r>
                        <a:rPr lang="en-GB" sz="1600"/>
                        <a:t>Phonics/reading – 8.10.26</a:t>
                      </a:r>
                    </a:p>
                    <a:p>
                      <a:pPr lvl="0">
                        <a:buNone/>
                      </a:pPr>
                      <a:r>
                        <a:rPr lang="en-GB" sz="1600"/>
                        <a:t>Maths - tba</a:t>
                      </a:r>
                    </a:p>
                    <a:p>
                      <a:pPr lvl="0">
                        <a:buNone/>
                      </a:pPr>
                      <a:r>
                        <a:rPr lang="en-GB" sz="1600"/>
                        <a:t>Writing -tba</a:t>
                      </a:r>
                    </a:p>
                    <a:p>
                      <a:pPr lvl="0">
                        <a:buNone/>
                      </a:pPr>
                      <a:r>
                        <a:rPr lang="en-GB" sz="1600"/>
                        <a:t>Approx. £10 - Clown and Animal lady combined</a:t>
                      </a:r>
                    </a:p>
                  </a:txBody>
                  <a:tcPr/>
                </a:tc>
                <a:tc>
                  <a:txBody>
                    <a:bodyPr/>
                    <a:lstStyle/>
                    <a:p>
                      <a:r>
                        <a:rPr lang="en-GB" sz="1600"/>
                        <a:t>Walk to the Postbox</a:t>
                      </a:r>
                    </a:p>
                    <a:p>
                      <a:endParaRPr lang="en-GB" sz="1600"/>
                    </a:p>
                  </a:txBody>
                  <a:tcPr/>
                </a:tc>
                <a:tc>
                  <a:txBody>
                    <a:bodyPr/>
                    <a:lstStyle/>
                    <a:p>
                      <a:endParaRPr lang="en-GB"/>
                    </a:p>
                  </a:txBody>
                  <a:tcPr/>
                </a:tc>
                <a:extLst>
                  <a:ext uri="{0D108BD9-81ED-4DB2-BD59-A6C34878D82A}">
                    <a16:rowId xmlns:a16="http://schemas.microsoft.com/office/drawing/2014/main" val="1340715344"/>
                  </a:ext>
                </a:extLst>
              </a:tr>
              <a:tr h="1465397">
                <a:tc>
                  <a:txBody>
                    <a:bodyPr/>
                    <a:lstStyle/>
                    <a:p>
                      <a:r>
                        <a:rPr lang="en-GB"/>
                        <a:t>SPRING</a:t>
                      </a:r>
                    </a:p>
                    <a:p>
                      <a:pPr marL="171450" indent="-171450">
                        <a:buFont typeface="Arial" panose="020B0604020202020204" pitchFamily="34" charset="0"/>
                        <a:buChar char="•"/>
                      </a:pPr>
                      <a:r>
                        <a:rPr lang="en-GB" sz="1200">
                          <a:solidFill>
                            <a:srgbClr val="FF0000"/>
                          </a:solidFill>
                        </a:rPr>
                        <a:t>Dangerous Dinosaurs</a:t>
                      </a:r>
                    </a:p>
                    <a:p>
                      <a:pPr marL="171450" indent="-171450">
                        <a:buFont typeface="Arial" panose="020B0604020202020204" pitchFamily="34" charset="0"/>
                        <a:buChar char="•"/>
                      </a:pPr>
                      <a:r>
                        <a:rPr lang="en-GB" sz="1200">
                          <a:solidFill>
                            <a:srgbClr val="FF0000"/>
                          </a:solidFill>
                        </a:rPr>
                        <a:t>Ready Steady Grow</a:t>
                      </a:r>
                    </a:p>
                    <a:p>
                      <a:pPr marL="171450" indent="-171450">
                        <a:buFont typeface="Arial" panose="020B0604020202020204" pitchFamily="34" charset="0"/>
                        <a:buChar char="•"/>
                      </a:pPr>
                      <a:r>
                        <a:rPr lang="en-GB" sz="1200">
                          <a:solidFill>
                            <a:srgbClr val="FF0000"/>
                          </a:solidFill>
                        </a:rPr>
                        <a:t>Signs of Spring</a:t>
                      </a:r>
                    </a:p>
                  </a:txBody>
                  <a:tcPr/>
                </a:tc>
                <a:tc>
                  <a:txBody>
                    <a:bodyPr/>
                    <a:lstStyle/>
                    <a:p>
                      <a:endParaRPr lang="en-GB" sz="1600"/>
                    </a:p>
                    <a:p>
                      <a:r>
                        <a:rPr lang="en-GB" sz="1600"/>
                        <a:t>Class Assembly</a:t>
                      </a:r>
                    </a:p>
                  </a:txBody>
                  <a:tcPr/>
                </a:tc>
                <a:tc>
                  <a:txBody>
                    <a:bodyPr/>
                    <a:lstStyle/>
                    <a:p>
                      <a:r>
                        <a:rPr lang="en-GB" sz="1600"/>
                        <a:t>Library</a:t>
                      </a:r>
                    </a:p>
                    <a:p>
                      <a:endParaRPr lang="en-GB" sz="1600"/>
                    </a:p>
                    <a:p>
                      <a:r>
                        <a:rPr lang="en-GB" sz="1600"/>
                        <a:t>Stevens Park</a:t>
                      </a:r>
                    </a:p>
                  </a:txBody>
                  <a:tcPr/>
                </a:tc>
                <a:tc>
                  <a:txBody>
                    <a:bodyPr/>
                    <a:lstStyle/>
                    <a:p>
                      <a:endParaRPr lang="en-GB"/>
                    </a:p>
                  </a:txBody>
                  <a:tcPr/>
                </a:tc>
                <a:extLst>
                  <a:ext uri="{0D108BD9-81ED-4DB2-BD59-A6C34878D82A}">
                    <a16:rowId xmlns:a16="http://schemas.microsoft.com/office/drawing/2014/main" val="2046095063"/>
                  </a:ext>
                </a:extLst>
              </a:tr>
              <a:tr h="1465397">
                <a:tc>
                  <a:txBody>
                    <a:bodyPr/>
                    <a:lstStyle/>
                    <a:p>
                      <a:r>
                        <a:rPr lang="en-GB"/>
                        <a:t>SUMMER</a:t>
                      </a:r>
                    </a:p>
                    <a:p>
                      <a:pPr marL="171450" indent="-171450">
                        <a:buFont typeface="Arial" panose="020B0604020202020204" pitchFamily="34" charset="0"/>
                        <a:buChar char="•"/>
                      </a:pPr>
                      <a:r>
                        <a:rPr lang="en-GB" sz="1200">
                          <a:solidFill>
                            <a:srgbClr val="FF0000"/>
                          </a:solidFill>
                        </a:rPr>
                        <a:t>Animal Safari</a:t>
                      </a:r>
                    </a:p>
                    <a:p>
                      <a:pPr marL="171450" indent="-171450">
                        <a:buFont typeface="Arial" panose="020B0604020202020204" pitchFamily="34" charset="0"/>
                        <a:buChar char="•"/>
                      </a:pPr>
                      <a:r>
                        <a:rPr lang="en-GB" sz="1200">
                          <a:solidFill>
                            <a:srgbClr val="FF0000"/>
                          </a:solidFill>
                        </a:rPr>
                        <a:t>Creep Crawl &amp;Wriggle</a:t>
                      </a:r>
                    </a:p>
                    <a:p>
                      <a:pPr marL="171450" indent="-171450">
                        <a:buFont typeface="Arial" panose="020B0604020202020204" pitchFamily="34" charset="0"/>
                        <a:buChar char="•"/>
                      </a:pPr>
                      <a:r>
                        <a:rPr lang="en-GB" sz="1200">
                          <a:solidFill>
                            <a:srgbClr val="FF0000"/>
                          </a:solidFill>
                        </a:rPr>
                        <a:t>On the Beach</a:t>
                      </a:r>
                    </a:p>
                    <a:p>
                      <a:pPr marL="171450" indent="-171450">
                        <a:buFont typeface="Arial" panose="020B0604020202020204" pitchFamily="34" charset="0"/>
                        <a:buChar char="•"/>
                      </a:pPr>
                      <a:r>
                        <a:rPr lang="en-GB" sz="1200">
                          <a:solidFill>
                            <a:srgbClr val="FF0000"/>
                          </a:solidFill>
                        </a:rPr>
                        <a:t>Moving On</a:t>
                      </a:r>
                    </a:p>
                  </a:txBody>
                  <a:tcPr/>
                </a:tc>
                <a:tc>
                  <a:txBody>
                    <a:bodyPr/>
                    <a:lstStyle/>
                    <a:p>
                      <a:r>
                        <a:rPr lang="en-GB" sz="1600"/>
                        <a:t>Animal Lady </a:t>
                      </a:r>
                    </a:p>
                    <a:p>
                      <a:endParaRPr lang="en-GB" sz="1600"/>
                    </a:p>
                    <a:p>
                      <a:r>
                        <a:rPr lang="en-GB" sz="1600"/>
                        <a:t>Stay &amp; Play</a:t>
                      </a:r>
                    </a:p>
                    <a:p>
                      <a:pPr lvl="0">
                        <a:buNone/>
                      </a:pPr>
                      <a:endParaRPr lang="en-GB" sz="1600"/>
                    </a:p>
                    <a:p>
                      <a:pPr lvl="0">
                        <a:buNone/>
                      </a:pPr>
                      <a:r>
                        <a:rPr lang="en-GB" sz="1600"/>
                        <a:t>School Disco </a:t>
                      </a:r>
                    </a:p>
                  </a:txBody>
                  <a:tcPr/>
                </a:tc>
                <a:tc>
                  <a:txBody>
                    <a:bodyPr/>
                    <a:lstStyle/>
                    <a:p>
                      <a:pPr lvl="0">
                        <a:buNone/>
                      </a:pPr>
                      <a:endParaRPr lang="en-GB" sz="1600"/>
                    </a:p>
                    <a:p>
                      <a:pPr lvl="0">
                        <a:buNone/>
                      </a:pPr>
                      <a:r>
                        <a:rPr lang="en-GB" sz="1600"/>
                        <a:t>Forest School</a:t>
                      </a:r>
                    </a:p>
                  </a:txBody>
                  <a:tcPr/>
                </a:tc>
                <a:tc>
                  <a:txBody>
                    <a:bodyPr/>
                    <a:lstStyle/>
                    <a:p>
                      <a:r>
                        <a:rPr lang="en-GB" sz="1600"/>
                        <a:t>ThinkTank - £15.00 </a:t>
                      </a:r>
                      <a:r>
                        <a:rPr lang="en-GB" sz="1400"/>
                        <a:t>approx.</a:t>
                      </a:r>
                    </a:p>
                  </a:txBody>
                  <a:tcPr/>
                </a:tc>
                <a:extLst>
                  <a:ext uri="{0D108BD9-81ED-4DB2-BD59-A6C34878D82A}">
                    <a16:rowId xmlns:a16="http://schemas.microsoft.com/office/drawing/2014/main" val="3657883532"/>
                  </a:ext>
                </a:extLst>
              </a:tr>
            </a:tbl>
          </a:graphicData>
        </a:graphic>
      </p:graphicFrame>
    </p:spTree>
    <p:extLst>
      <p:ext uri="{BB962C8B-B14F-4D97-AF65-F5344CB8AC3E}">
        <p14:creationId xmlns:p14="http://schemas.microsoft.com/office/powerpoint/2010/main" val="1007098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53973-7A79-A159-DB30-C10DC2CF4A74}"/>
              </a:ext>
            </a:extLst>
          </p:cNvPr>
          <p:cNvSpPr>
            <a:spLocks noGrp="1"/>
          </p:cNvSpPr>
          <p:nvPr>
            <p:ph type="title"/>
          </p:nvPr>
        </p:nvSpPr>
        <p:spPr/>
        <p:txBody>
          <a:bodyPr/>
          <a:lstStyle/>
          <a:p>
            <a:pPr algn="ctr"/>
            <a:r>
              <a:rPr lang="en-GB"/>
              <a:t>EYFS -Learning and Assessments</a:t>
            </a:r>
            <a:endParaRPr lang="en-US" err="1"/>
          </a:p>
        </p:txBody>
      </p:sp>
      <p:sp>
        <p:nvSpPr>
          <p:cNvPr id="3" name="Content Placeholder 2">
            <a:extLst>
              <a:ext uri="{FF2B5EF4-FFF2-40B4-BE49-F238E27FC236}">
                <a16:creationId xmlns:a16="http://schemas.microsoft.com/office/drawing/2014/main" id="{FC9D86A0-9B3F-A0D9-C1DE-1C1F193CE397}"/>
              </a:ext>
            </a:extLst>
          </p:cNvPr>
          <p:cNvSpPr>
            <a:spLocks noGrp="1"/>
          </p:cNvSpPr>
          <p:nvPr>
            <p:ph idx="1"/>
          </p:nvPr>
        </p:nvSpPr>
        <p:spPr>
          <a:xfrm>
            <a:off x="530470" y="2603500"/>
            <a:ext cx="10959489" cy="3416300"/>
          </a:xfrm>
        </p:spPr>
        <p:txBody>
          <a:bodyPr/>
          <a:lstStyle/>
          <a:p>
            <a:pPr marL="0" indent="0">
              <a:buNone/>
            </a:pPr>
            <a:r>
              <a:rPr lang="en-GB">
                <a:latin typeface="Open Sans"/>
                <a:ea typeface="Open Sans"/>
                <a:cs typeface="Times New Roman"/>
              </a:rPr>
              <a:t>During the year, your child will continue to be learning through play and (when it is developmentally appropriate) will begin more formalised learning activities.  They will work through Learning Adventures linked closely to their interests and books.</a:t>
            </a:r>
          </a:p>
          <a:p>
            <a:pPr marL="0" indent="0">
              <a:buNone/>
            </a:pPr>
            <a:r>
              <a:rPr lang="en-GB">
                <a:latin typeface="Open Sans"/>
                <a:ea typeface="Open Sans"/>
                <a:cs typeface="Times New Roman"/>
              </a:rPr>
              <a:t>The children will begin Little Wandle phonics lessons and will be learning to read, write and develop their mathematical skills and knowledge as well as discovering their creative sides and finding out about their world and developing their fine and gross motor skills.</a:t>
            </a:r>
          </a:p>
          <a:p>
            <a:pPr marL="0" indent="0">
              <a:buNone/>
            </a:pPr>
            <a:r>
              <a:rPr lang="en-GB">
                <a:latin typeface="Open Sans"/>
                <a:ea typeface="Open Sans"/>
                <a:cs typeface="Times New Roman"/>
              </a:rPr>
              <a:t>Mrs Grinsell and Miss Williams are beginning to complete the Reception Baseline with the children and during the Summer term the children will be informally assessed by the staff so that they can complete the Early Years Profile which gives a big picture of each child's achievements at the end of their Early Years journey. This then feeds into the information given to the Year 1 teachers so that they can ensure that they can support the children appropriately as they move into Key Stage 1.</a:t>
            </a:r>
          </a:p>
        </p:txBody>
      </p:sp>
    </p:spTree>
    <p:extLst>
      <p:ext uri="{BB962C8B-B14F-4D97-AF65-F5344CB8AC3E}">
        <p14:creationId xmlns:p14="http://schemas.microsoft.com/office/powerpoint/2010/main" val="30382598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0073B-A85E-44FE-5D28-8C302D893856}"/>
              </a:ext>
            </a:extLst>
          </p:cNvPr>
          <p:cNvSpPr>
            <a:spLocks noGrp="1"/>
          </p:cNvSpPr>
          <p:nvPr>
            <p:ph type="title"/>
          </p:nvPr>
        </p:nvSpPr>
        <p:spPr/>
        <p:txBody>
          <a:bodyPr/>
          <a:lstStyle/>
          <a:p>
            <a:pPr algn="ctr"/>
            <a:r>
              <a:rPr lang="en-GB"/>
              <a:t>School Dinners and Snacks</a:t>
            </a:r>
          </a:p>
        </p:txBody>
      </p:sp>
      <p:sp>
        <p:nvSpPr>
          <p:cNvPr id="3" name="Content Placeholder 2">
            <a:extLst>
              <a:ext uri="{FF2B5EF4-FFF2-40B4-BE49-F238E27FC236}">
                <a16:creationId xmlns:a16="http://schemas.microsoft.com/office/drawing/2014/main" id="{329D60A8-B503-9BCC-5BFB-A3F5874157D8}"/>
              </a:ext>
            </a:extLst>
          </p:cNvPr>
          <p:cNvSpPr>
            <a:spLocks noGrp="1"/>
          </p:cNvSpPr>
          <p:nvPr>
            <p:ph idx="1"/>
          </p:nvPr>
        </p:nvSpPr>
        <p:spPr>
          <a:xfrm>
            <a:off x="1155700" y="2373128"/>
            <a:ext cx="9884874" cy="3912485"/>
          </a:xfrm>
        </p:spPr>
        <p:txBody>
          <a:bodyPr/>
          <a:lstStyle/>
          <a:p>
            <a:pPr marL="0" indent="0">
              <a:buNone/>
            </a:pPr>
            <a:r>
              <a:rPr lang="en-GB" dirty="0">
                <a:solidFill>
                  <a:schemeClr val="tx1"/>
                </a:solidFill>
              </a:rPr>
              <a:t>We have Coombs as our school lunch providers and we would ask that you encourage your child to have a school dinner every day. They are delicious!</a:t>
            </a:r>
          </a:p>
          <a:p>
            <a:pPr marL="0" indent="0">
              <a:buNone/>
            </a:pPr>
            <a:r>
              <a:rPr lang="en-GB" dirty="0">
                <a:solidFill>
                  <a:schemeClr val="tx1"/>
                </a:solidFill>
              </a:rPr>
              <a:t>Remember that each child from Reception to the end of Year 2 can have a Universal Free School Meal funded by the Government.</a:t>
            </a:r>
          </a:p>
          <a:p>
            <a:pPr marL="0" indent="0">
              <a:buNone/>
            </a:pPr>
            <a:r>
              <a:rPr lang="en-GB" dirty="0">
                <a:solidFill>
                  <a:schemeClr val="tx1"/>
                </a:solidFill>
              </a:rPr>
              <a:t>Please note that if your circumstances have changed since you completed the Free School Meal forms, please complete the link below or pop to the school office to get a form. </a:t>
            </a:r>
            <a:r>
              <a:rPr lang="en-GB" dirty="0">
                <a:solidFill>
                  <a:schemeClr val="tx1"/>
                </a:solidFill>
                <a:ea typeface="+mn-lt"/>
                <a:cs typeface="+mn-lt"/>
                <a:hlinkClick r:id="rId2">
                  <a:extLst>
                    <a:ext uri="{A12FA001-AC4F-418D-AE19-62706E023703}">
                      <ahyp:hlinkClr xmlns:ahyp="http://schemas.microsoft.com/office/drawing/2018/hyperlinkcolor" val="tx"/>
                    </a:ext>
                  </a:extLst>
                </a:hlinkClick>
              </a:rPr>
              <a:t>Free school meals | Dudley Council</a:t>
            </a:r>
          </a:p>
          <a:p>
            <a:pPr marL="0" indent="0">
              <a:buNone/>
            </a:pPr>
            <a:r>
              <a:rPr lang="en-GB" dirty="0">
                <a:solidFill>
                  <a:schemeClr val="tx1"/>
                </a:solidFill>
              </a:rPr>
              <a:t>Snacks – the children are provided with fruit at snack time as we like to promote healthy eating and please remember </a:t>
            </a:r>
            <a:r>
              <a:rPr lang="en-GB" b="1" dirty="0">
                <a:solidFill>
                  <a:schemeClr val="tx1"/>
                </a:solidFill>
              </a:rPr>
              <a:t>we are a nut free school,</a:t>
            </a:r>
            <a:r>
              <a:rPr lang="en-GB" dirty="0">
                <a:solidFill>
                  <a:schemeClr val="tx1"/>
                </a:solidFill>
              </a:rPr>
              <a:t> so please do not send nuts or anything that may contain nuts (</a:t>
            </a:r>
            <a:r>
              <a:rPr lang="en-GB" dirty="0" err="1">
                <a:solidFill>
                  <a:schemeClr val="tx1"/>
                </a:solidFill>
              </a:rPr>
              <a:t>eg</a:t>
            </a:r>
            <a:r>
              <a:rPr lang="en-GB" dirty="0">
                <a:solidFill>
                  <a:schemeClr val="tx1"/>
                </a:solidFill>
              </a:rPr>
              <a:t> Nutella biscuits etc) in lunch boxes.</a:t>
            </a:r>
          </a:p>
        </p:txBody>
      </p:sp>
    </p:spTree>
    <p:extLst>
      <p:ext uri="{BB962C8B-B14F-4D97-AF65-F5344CB8AC3E}">
        <p14:creationId xmlns:p14="http://schemas.microsoft.com/office/powerpoint/2010/main" val="3659268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BAC93-6EC6-EB79-8111-0A2669720DE0}"/>
              </a:ext>
            </a:extLst>
          </p:cNvPr>
          <p:cNvSpPr>
            <a:spLocks noGrp="1"/>
          </p:cNvSpPr>
          <p:nvPr>
            <p:ph type="title"/>
          </p:nvPr>
        </p:nvSpPr>
        <p:spPr/>
        <p:txBody>
          <a:bodyPr/>
          <a:lstStyle/>
          <a:p>
            <a:r>
              <a:rPr lang="en-GB"/>
              <a:t>Luscious Lunches!</a:t>
            </a:r>
          </a:p>
        </p:txBody>
      </p:sp>
      <p:pic>
        <p:nvPicPr>
          <p:cNvPr id="4" name="Content Placeholder 3" descr="A person standing behind a counter with food in containers&#10;&#10;AI-generated content may be incorrect.">
            <a:extLst>
              <a:ext uri="{FF2B5EF4-FFF2-40B4-BE49-F238E27FC236}">
                <a16:creationId xmlns:a16="http://schemas.microsoft.com/office/drawing/2014/main" id="{6264BB65-06FD-9C41-DCB9-032905DACE61}"/>
              </a:ext>
            </a:extLst>
          </p:cNvPr>
          <p:cNvPicPr>
            <a:picLocks noGrp="1" noChangeAspect="1"/>
          </p:cNvPicPr>
          <p:nvPr>
            <p:ph idx="1"/>
          </p:nvPr>
        </p:nvPicPr>
        <p:blipFill>
          <a:blip r:embed="rId2"/>
          <a:stretch>
            <a:fillRect/>
          </a:stretch>
        </p:blipFill>
        <p:spPr bwMode="auto">
          <a:xfrm>
            <a:off x="224839" y="1870254"/>
            <a:ext cx="4182079" cy="3991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buffet table with food in containers&#10;&#10;AI-generated content may be incorrect.">
            <a:extLst>
              <a:ext uri="{FF2B5EF4-FFF2-40B4-BE49-F238E27FC236}">
                <a16:creationId xmlns:a16="http://schemas.microsoft.com/office/drawing/2014/main" id="{B2338B63-A2AE-BE57-506C-E77EFADDB055}"/>
              </a:ext>
            </a:extLst>
          </p:cNvPr>
          <p:cNvPicPr>
            <a:picLocks noChangeAspect="1"/>
          </p:cNvPicPr>
          <p:nvPr/>
        </p:nvPicPr>
        <p:blipFill>
          <a:blip r:embed="rId3"/>
          <a:stretch>
            <a:fillRect/>
          </a:stretch>
        </p:blipFill>
        <p:spPr>
          <a:xfrm>
            <a:off x="7520794" y="474452"/>
            <a:ext cx="4410975" cy="3393058"/>
          </a:xfrm>
          <a:prstGeom prst="rect">
            <a:avLst/>
          </a:prstGeom>
        </p:spPr>
      </p:pic>
      <p:pic>
        <p:nvPicPr>
          <p:cNvPr id="6" name="Picture 5" descr="A salad bar with different types of food in containers&#10;&#10;AI-generated content may be incorrect.">
            <a:extLst>
              <a:ext uri="{FF2B5EF4-FFF2-40B4-BE49-F238E27FC236}">
                <a16:creationId xmlns:a16="http://schemas.microsoft.com/office/drawing/2014/main" id="{614FEC24-6006-B331-7EA3-BED589108A33}"/>
              </a:ext>
            </a:extLst>
          </p:cNvPr>
          <p:cNvPicPr>
            <a:picLocks noChangeAspect="1"/>
          </p:cNvPicPr>
          <p:nvPr/>
        </p:nvPicPr>
        <p:blipFill>
          <a:blip r:embed="rId4"/>
          <a:stretch>
            <a:fillRect/>
          </a:stretch>
        </p:blipFill>
        <p:spPr>
          <a:xfrm>
            <a:off x="4406691" y="1653397"/>
            <a:ext cx="3134202" cy="5204604"/>
          </a:xfrm>
          <a:prstGeom prst="rect">
            <a:avLst/>
          </a:prstGeom>
        </p:spPr>
      </p:pic>
      <p:pic>
        <p:nvPicPr>
          <p:cNvPr id="7" name="Picture 6" descr="A group of pancakes on a table&#10;&#10;AI-generated content may be incorrect.">
            <a:extLst>
              <a:ext uri="{FF2B5EF4-FFF2-40B4-BE49-F238E27FC236}">
                <a16:creationId xmlns:a16="http://schemas.microsoft.com/office/drawing/2014/main" id="{2C072571-FCD7-A14F-189B-95C5FF4590E3}"/>
              </a:ext>
            </a:extLst>
          </p:cNvPr>
          <p:cNvPicPr>
            <a:picLocks noChangeAspect="1"/>
          </p:cNvPicPr>
          <p:nvPr/>
        </p:nvPicPr>
        <p:blipFill>
          <a:blip r:embed="rId5"/>
          <a:stretch>
            <a:fillRect/>
          </a:stretch>
        </p:blipFill>
        <p:spPr>
          <a:xfrm>
            <a:off x="8209471" y="3867509"/>
            <a:ext cx="3421813" cy="2760455"/>
          </a:xfrm>
          <a:prstGeom prst="rect">
            <a:avLst/>
          </a:prstGeom>
        </p:spPr>
      </p:pic>
    </p:spTree>
    <p:extLst>
      <p:ext uri="{BB962C8B-B14F-4D97-AF65-F5344CB8AC3E}">
        <p14:creationId xmlns:p14="http://schemas.microsoft.com/office/powerpoint/2010/main" val="1952792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rcRect b="16442"/>
          <a:stretch/>
        </p:blipFill>
        <p:spPr>
          <a:xfrm>
            <a:off x="217339" y="199824"/>
            <a:ext cx="5423807" cy="6458352"/>
          </a:xfrm>
          <a:prstGeom prst="rect">
            <a:avLst/>
          </a:prstGeom>
        </p:spPr>
      </p:pic>
      <p:pic>
        <p:nvPicPr>
          <p:cNvPr id="9" name="Picture 8">
            <a:extLst>
              <a:ext uri="{FF2B5EF4-FFF2-40B4-BE49-F238E27FC236}">
                <a16:creationId xmlns:a16="http://schemas.microsoft.com/office/drawing/2014/main" id="{97BA2BFA-1B04-E08F-9B23-BE383620B145}"/>
              </a:ext>
            </a:extLst>
          </p:cNvPr>
          <p:cNvPicPr>
            <a:picLocks noChangeAspect="1"/>
          </p:cNvPicPr>
          <p:nvPr/>
        </p:nvPicPr>
        <p:blipFill>
          <a:blip r:embed="rId4"/>
          <a:stretch>
            <a:fillRect/>
          </a:stretch>
        </p:blipFill>
        <p:spPr>
          <a:xfrm>
            <a:off x="6096000" y="199824"/>
            <a:ext cx="5878661" cy="6584101"/>
          </a:xfrm>
          <a:prstGeom prst="rect">
            <a:avLst/>
          </a:prstGeom>
        </p:spPr>
      </p:pic>
    </p:spTree>
    <p:extLst>
      <p:ext uri="{BB962C8B-B14F-4D97-AF65-F5344CB8AC3E}">
        <p14:creationId xmlns:p14="http://schemas.microsoft.com/office/powerpoint/2010/main" val="2436526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4A642-BD57-BF4B-7E8B-91B099060321}"/>
              </a:ext>
            </a:extLst>
          </p:cNvPr>
          <p:cNvSpPr>
            <a:spLocks noGrp="1"/>
          </p:cNvSpPr>
          <p:nvPr>
            <p:ph type="title"/>
          </p:nvPr>
        </p:nvSpPr>
        <p:spPr/>
        <p:txBody>
          <a:bodyPr/>
          <a:lstStyle/>
          <a:p>
            <a:r>
              <a:rPr lang="en-GB"/>
              <a:t>What we need from you...</a:t>
            </a:r>
          </a:p>
        </p:txBody>
      </p:sp>
      <p:sp>
        <p:nvSpPr>
          <p:cNvPr id="3" name="TextBox 2">
            <a:extLst>
              <a:ext uri="{FF2B5EF4-FFF2-40B4-BE49-F238E27FC236}">
                <a16:creationId xmlns:a16="http://schemas.microsoft.com/office/drawing/2014/main" id="{B1F5D4F9-6BE0-720C-11DC-29E5D980B626}"/>
              </a:ext>
            </a:extLst>
          </p:cNvPr>
          <p:cNvSpPr txBox="1"/>
          <p:nvPr/>
        </p:nvSpPr>
        <p:spPr>
          <a:xfrm>
            <a:off x="1491916" y="2863516"/>
            <a:ext cx="9071810" cy="295465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2800"/>
              <a:t>Book bag (without keyrings)</a:t>
            </a:r>
          </a:p>
          <a:p>
            <a:pPr marL="285750" indent="-285750">
              <a:buFont typeface="Arial" panose="020B0604020202020204" pitchFamily="34" charset="0"/>
              <a:buChar char="•"/>
            </a:pPr>
            <a:r>
              <a:rPr lang="en-GB" sz="2800"/>
              <a:t>Water bottle (filled everyday)</a:t>
            </a:r>
          </a:p>
          <a:p>
            <a:pPr marL="285750" indent="-285750">
              <a:buFont typeface="Arial" panose="020B0604020202020204" pitchFamily="34" charset="0"/>
              <a:buChar char="•"/>
            </a:pPr>
            <a:r>
              <a:rPr lang="en-GB" sz="2800"/>
              <a:t>Named uniform </a:t>
            </a:r>
          </a:p>
          <a:p>
            <a:pPr marL="285750" indent="-285750">
              <a:buFont typeface="Arial" panose="020B0604020202020204" pitchFamily="34" charset="0"/>
              <a:buChar char="•"/>
            </a:pPr>
            <a:r>
              <a:rPr lang="en-GB" sz="2800"/>
              <a:t>Named PE kit (to wear on PE days)</a:t>
            </a:r>
          </a:p>
          <a:p>
            <a:pPr marL="285750" indent="-285750">
              <a:buFont typeface="Arial" panose="020B0604020202020204" pitchFamily="34" charset="0"/>
              <a:buChar char="•"/>
            </a:pPr>
            <a:r>
              <a:rPr lang="en-GB" sz="2800"/>
              <a:t>Please check Tapestry, School Spider and the website regularly – at least once a week.</a:t>
            </a:r>
          </a:p>
          <a:p>
            <a:pPr marL="285750" indent="-285750">
              <a:buFont typeface="Arial" panose="020B0604020202020204" pitchFamily="34" charset="0"/>
              <a:buChar char="•"/>
            </a:pPr>
            <a:endParaRPr lang="en-GB"/>
          </a:p>
        </p:txBody>
      </p:sp>
    </p:spTree>
    <p:extLst>
      <p:ext uri="{BB962C8B-B14F-4D97-AF65-F5344CB8AC3E}">
        <p14:creationId xmlns:p14="http://schemas.microsoft.com/office/powerpoint/2010/main" val="1394342924"/>
      </p:ext>
    </p:extLst>
  </p:cSld>
  <p:clrMapOvr>
    <a:masterClrMapping/>
  </p:clrMapOvr>
  <mc:AlternateContent xmlns:mc="http://schemas.openxmlformats.org/markup-compatibility/2006" xmlns:p14="http://schemas.microsoft.com/office/powerpoint/2010/main">
    <mc:Choice Requires="p14">
      <p:transition spd="slow" p14:dur="2000" advTm="11759"/>
    </mc:Choice>
    <mc:Fallback xmlns="">
      <p:transition spd="slow" advTm="11759"/>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CA34540-E82A-7624-36E6-38AB8DD77492}"/>
              </a:ext>
            </a:extLst>
          </p:cNvPr>
          <p:cNvPicPr>
            <a:picLocks noChangeAspect="1"/>
          </p:cNvPicPr>
          <p:nvPr/>
        </p:nvPicPr>
        <p:blipFill>
          <a:blip r:embed="rId2"/>
          <a:stretch>
            <a:fillRect/>
          </a:stretch>
        </p:blipFill>
        <p:spPr>
          <a:xfrm>
            <a:off x="537292" y="2672734"/>
            <a:ext cx="5035461" cy="3785652"/>
          </a:xfrm>
          <a:prstGeom prst="rect">
            <a:avLst/>
          </a:prstGeom>
        </p:spPr>
      </p:pic>
      <p:sp>
        <p:nvSpPr>
          <p:cNvPr id="4" name="Rectangle 3">
            <a:extLst>
              <a:ext uri="{FF2B5EF4-FFF2-40B4-BE49-F238E27FC236}">
                <a16:creationId xmlns:a16="http://schemas.microsoft.com/office/drawing/2014/main" id="{EE49E4AB-CDFA-1A91-C18C-D31D48902EDA}"/>
              </a:ext>
            </a:extLst>
          </p:cNvPr>
          <p:cNvSpPr/>
          <p:nvPr/>
        </p:nvSpPr>
        <p:spPr>
          <a:xfrm>
            <a:off x="3681282" y="775952"/>
            <a:ext cx="8510718" cy="4832092"/>
          </a:xfrm>
          <a:prstGeom prst="rect">
            <a:avLst/>
          </a:prstGeom>
          <a:noFill/>
        </p:spPr>
        <p:txBody>
          <a:bodyPr wrap="square" lIns="91440" tIns="45720" rIns="91440" bIns="45720" anchor="t">
            <a:spAutoFit/>
            <a:scene3d>
              <a:camera prst="orthographicFront"/>
              <a:lightRig rig="soft" dir="t">
                <a:rot lat="0" lon="0" rev="15600000"/>
              </a:lightRig>
            </a:scene3d>
            <a:sp3d extrusionH="57150" prstMaterial="softEdge">
              <a:bevelT w="25400" h="38100"/>
            </a:sp3d>
          </a:bodyPr>
          <a:lstStyle/>
          <a:p>
            <a:pPr algn="ctr"/>
            <a:r>
              <a:rPr lang="en-US" sz="4400" b="1">
                <a:ln/>
                <a:solidFill>
                  <a:srgbClr val="002060"/>
                </a:solidFill>
              </a:rPr>
              <a:t>We encourage you to send in a book</a:t>
            </a:r>
            <a:endParaRPr lang="en-US" sz="4400" b="1" cap="none" spc="0">
              <a:ln/>
              <a:solidFill>
                <a:srgbClr val="002060"/>
              </a:solidFill>
              <a:effectLst/>
            </a:endParaRPr>
          </a:p>
          <a:p>
            <a:pPr algn="ctr"/>
            <a:r>
              <a:rPr lang="en-US" sz="4400" b="1" cap="none" spc="0">
                <a:ln/>
                <a:solidFill>
                  <a:srgbClr val="002060"/>
                </a:solidFill>
                <a:effectLst/>
              </a:rPr>
              <a:t> to celebrate your </a:t>
            </a:r>
          </a:p>
          <a:p>
            <a:pPr algn="ctr"/>
            <a:r>
              <a:rPr lang="en-US" sz="4400" b="1" cap="none" spc="0">
                <a:ln/>
                <a:solidFill>
                  <a:srgbClr val="002060"/>
                </a:solidFill>
                <a:effectLst/>
              </a:rPr>
              <a:t>child’s birthday</a:t>
            </a:r>
            <a:r>
              <a:rPr lang="en-US" sz="4400" b="1">
                <a:ln/>
                <a:solidFill>
                  <a:srgbClr val="002060"/>
                </a:solidFill>
              </a:rPr>
              <a:t>, rather than sweets as:</a:t>
            </a:r>
            <a:endParaRPr lang="en-US" sz="4400" b="1" cap="none" spc="0">
              <a:ln/>
              <a:solidFill>
                <a:srgbClr val="002060"/>
              </a:solidFill>
              <a:effectLst/>
            </a:endParaRPr>
          </a:p>
          <a:p>
            <a:pPr algn="ctr"/>
            <a:r>
              <a:rPr lang="en-US" sz="4400" b="1">
                <a:ln/>
                <a:solidFill>
                  <a:srgbClr val="002060"/>
                </a:solidFill>
              </a:rPr>
              <a:t>Reading is our </a:t>
            </a:r>
          </a:p>
          <a:p>
            <a:pPr algn="ctr"/>
            <a:r>
              <a:rPr lang="en-US" sz="4400" b="1">
                <a:ln/>
                <a:solidFill>
                  <a:srgbClr val="002060"/>
                </a:solidFill>
              </a:rPr>
              <a:t>SUPER POWER!</a:t>
            </a:r>
            <a:r>
              <a:rPr lang="en-US" sz="4400" b="1" cap="none" spc="0">
                <a:ln/>
                <a:solidFill>
                  <a:srgbClr val="002060"/>
                </a:solidFill>
                <a:effectLst/>
              </a:rPr>
              <a:t> </a:t>
            </a:r>
          </a:p>
        </p:txBody>
      </p:sp>
    </p:spTree>
    <p:extLst>
      <p:ext uri="{BB962C8B-B14F-4D97-AF65-F5344CB8AC3E}">
        <p14:creationId xmlns:p14="http://schemas.microsoft.com/office/powerpoint/2010/main" val="2124958653"/>
      </p:ext>
    </p:extLst>
  </p:cSld>
  <p:clrMapOvr>
    <a:masterClrMapping/>
  </p:clrMapOvr>
  <mc:AlternateContent xmlns:mc="http://schemas.openxmlformats.org/markup-compatibility/2006" xmlns:p14="http://schemas.microsoft.com/office/powerpoint/2010/main">
    <mc:Choice Requires="p14">
      <p:transition spd="slow" p14:dur="2000" advTm="10601"/>
    </mc:Choice>
    <mc:Fallback xmlns="">
      <p:transition spd="slow" advTm="10601"/>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274825" y="1143000"/>
            <a:ext cx="6268246" cy="4044928"/>
          </a:xfrm>
        </p:spPr>
        <p:txBody>
          <a:bodyPr>
            <a:normAutofit fontScale="90000"/>
          </a:bodyPr>
          <a:lstStyle/>
          <a:p>
            <a:pPr algn="ctr"/>
            <a:br>
              <a:rPr lang="en-GB" sz="6600">
                <a:latin typeface="Calibri"/>
                <a:ea typeface="Calibri"/>
                <a:cs typeface="Calibri"/>
              </a:rPr>
            </a:br>
            <a:br>
              <a:rPr lang="en-GB" sz="6600">
                <a:latin typeface="Calibri"/>
                <a:ea typeface="Calibri"/>
                <a:cs typeface="Calibri"/>
              </a:rPr>
            </a:br>
            <a:br>
              <a:rPr lang="en-GB" sz="6600">
                <a:latin typeface="Calibri"/>
                <a:ea typeface="Calibri"/>
                <a:cs typeface="Calibri"/>
              </a:rPr>
            </a:br>
            <a:r>
              <a:rPr lang="en-GB" sz="6600">
                <a:latin typeface="Calibri"/>
                <a:ea typeface="Calibri"/>
                <a:cs typeface="Calibri"/>
              </a:rPr>
              <a:t>Thank you for coming, we look forward to working with you all.</a:t>
            </a:r>
            <a:endParaRPr lang="en-GB" sz="6600">
              <a:latin typeface="Calibri" panose="020F0502020204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9764" y="1661911"/>
            <a:ext cx="3531062" cy="3531062"/>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24743923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2778b93-3ca7-4fe9-a18e-e3c90171798b">
      <Terms xmlns="http://schemas.microsoft.com/office/infopath/2007/PartnerControls"/>
    </lcf76f155ced4ddcb4097134ff3c332f>
    <TaxCatchAll xmlns="a9c6313f-da2b-40d7-8189-55223bce1b7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050DC4114C2414B911D1BFE7B65FD19" ma:contentTypeVersion="19" ma:contentTypeDescription="Create a new document." ma:contentTypeScope="" ma:versionID="c6b8444458e758262001f106670ddda1">
  <xsd:schema xmlns:xsd="http://www.w3.org/2001/XMLSchema" xmlns:xs="http://www.w3.org/2001/XMLSchema" xmlns:p="http://schemas.microsoft.com/office/2006/metadata/properties" xmlns:ns2="22778b93-3ca7-4fe9-a18e-e3c90171798b" xmlns:ns3="a9c6313f-da2b-40d7-8189-55223bce1b73" targetNamespace="http://schemas.microsoft.com/office/2006/metadata/properties" ma:root="true" ma:fieldsID="690ae82854be65bcc505982114cab7fd" ns2:_="" ns3:_="">
    <xsd:import namespace="22778b93-3ca7-4fe9-a18e-e3c90171798b"/>
    <xsd:import namespace="a9c6313f-da2b-40d7-8189-55223bce1b7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2778b93-3ca7-4fe9-a18e-e3c9017179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4e5496d9-c544-4337-b2bc-ee611e7245c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9c6313f-da2b-40d7-8189-55223bce1b73"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040653b-61dc-4045-818b-ccad1c18c4c0}" ma:internalName="TaxCatchAll" ma:showField="CatchAllData" ma:web="a9c6313f-da2b-40d7-8189-55223bce1b7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0DF5E81-4661-4FF7-AB61-42537A67E2A6}">
  <ds:schemaRefs>
    <ds:schemaRef ds:uri="22778b93-3ca7-4fe9-a18e-e3c90171798b"/>
    <ds:schemaRef ds:uri="a9c6313f-da2b-40d7-8189-55223bce1b7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F267A84-9B00-4511-9817-6707F38B1D93}">
  <ds:schemaRefs>
    <ds:schemaRef ds:uri="22778b93-3ca7-4fe9-a18e-e3c90171798b"/>
    <ds:schemaRef ds:uri="a9c6313f-da2b-40d7-8189-55223bce1b7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4CBE5E1-D8D8-4154-86A1-2FB72AD8C1C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TM02900722[[fn=Ion Boardroom]]</Template>
  <Application>Microsoft Office PowerPoint</Application>
  <PresentationFormat>Widescreen</PresentationFormat>
  <Slides>18</Slides>
  <Notes>5</Notes>
  <HiddenSlides>0</HiddenSlides>
  <ScaleCrop>false</ScaleCrop>
  <HeadingPairs>
    <vt:vector size="4" baseType="variant">
      <vt:variant>
        <vt:lpstr>Theme</vt:lpstr>
      </vt:variant>
      <vt:variant>
        <vt:i4>2</vt:i4>
      </vt:variant>
      <vt:variant>
        <vt:lpstr>Slide Titles</vt:lpstr>
      </vt:variant>
      <vt:variant>
        <vt:i4>18</vt:i4>
      </vt:variant>
    </vt:vector>
  </HeadingPairs>
  <TitlesOfParts>
    <vt:vector size="20" baseType="lpstr">
      <vt:lpstr>Ion Boardroom</vt:lpstr>
      <vt:lpstr>Ion Boardroom</vt:lpstr>
      <vt:lpstr>Mount Pleasant Primary School</vt:lpstr>
      <vt:lpstr>Meet the Team SLT</vt:lpstr>
      <vt:lpstr>Meet the Team</vt:lpstr>
      <vt:lpstr> Attendance MATTERS Excellent attendance at school allows a child to have the best possible start in life. </vt:lpstr>
      <vt:lpstr>Important: Attendance Notices</vt:lpstr>
      <vt:lpstr>PowerPoint Presentation</vt:lpstr>
      <vt:lpstr>PowerPoint Presentation</vt:lpstr>
      <vt:lpstr>Safeguarding is at the  heart of all we do</vt:lpstr>
      <vt:lpstr>Our School Rules </vt:lpstr>
      <vt:lpstr>PE Days</vt:lpstr>
      <vt:lpstr>PowerPoint Presentation</vt:lpstr>
      <vt:lpstr>EYFS -Learning and Assessments</vt:lpstr>
      <vt:lpstr>School Dinners and Snacks</vt:lpstr>
      <vt:lpstr>Luscious Lunches!</vt:lpstr>
      <vt:lpstr>PowerPoint Presentation</vt:lpstr>
      <vt:lpstr>What we need from you...</vt:lpstr>
      <vt:lpstr>PowerPoint Presentation</vt:lpstr>
      <vt:lpstr>   Thank you for coming, we look forward to working with you all.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Mount Pleasant Primary School</dc:title>
  <dc:creator>Mrs H. Robinson</dc:creator>
  <cp:revision>6</cp:revision>
  <cp:lastPrinted>2022-09-22T12:07:42Z</cp:lastPrinted>
  <dcterms:created xsi:type="dcterms:W3CDTF">2018-09-11T10:05:40Z</dcterms:created>
  <dcterms:modified xsi:type="dcterms:W3CDTF">2026-09-25T07:19:57Z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0x0101002050DC4114C2414B911D1BFE7B65FD19</vt:lpwstr>
  </property>
  <property fmtid="{D5CDD505-2E9C-101B-9397-08002B2CF9AE}" pid="3" name="MediaServiceImageTags">
    <vt:lpwstr/>
  </property>
</Properties>
</file>